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5" name="Google Shape;295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0" name="Google Shape;32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6" name="Google Shape;336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D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485900" y="3962400"/>
            <a:ext cx="61722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Perform operations with multi-digit whole numbers and with decimals to hundredths.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609600" y="1484312"/>
            <a:ext cx="7924800" cy="113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product. 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× 39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381000" y="1417637"/>
            <a:ext cx="8458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solves the multiplication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156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685800" y="1511300"/>
            <a:ext cx="7772400" cy="2432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product.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4238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×  32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9" name="Google Shape;119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533400" y="1417637"/>
            <a:ext cx="8191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solves the multiplication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135,616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8" name="Google Shape;12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685800" y="1533525"/>
            <a:ext cx="7772400" cy="113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quotient.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335 ÷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solves the division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" name="Google Shape;143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4" name="Google Shape;14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/>
        </p:nvSpPr>
        <p:spPr>
          <a:xfrm>
            <a:off x="685800" y="139065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1" name="Google Shape;151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2" name="Google Shape;15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4" name="Google Shape;15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29037" y="2105025"/>
            <a:ext cx="1685925" cy="81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solves the division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1" name="Google Shape;16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/>
          <p:nvPr/>
        </p:nvSpPr>
        <p:spPr>
          <a:xfrm>
            <a:off x="688975" y="1543050"/>
            <a:ext cx="7772400" cy="44497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955" l="-1645" r="0" t="-123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9" name="Google Shape;169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/>
        </p:nvSpPr>
        <p:spPr>
          <a:xfrm>
            <a:off x="914400" y="1524000"/>
            <a:ext cx="7162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7" name="Google Shape;177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/>
          <p:nvPr/>
        </p:nvSpPr>
        <p:spPr>
          <a:xfrm>
            <a:off x="688975" y="1543050"/>
            <a:ext cx="7772400" cy="10239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6068" l="-1645" r="0" t="-535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5" name="Google Shape;185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/>
          <p:nvPr/>
        </p:nvSpPr>
        <p:spPr>
          <a:xfrm>
            <a:off x="914400" y="1676400"/>
            <a:ext cx="72199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" name="Google Shape;192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3" name="Google Shape;19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/>
          <p:nvPr/>
        </p:nvSpPr>
        <p:spPr>
          <a:xfrm>
            <a:off x="609600" y="1219200"/>
            <a:ext cx="7924800" cy="150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sum.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+ 5.67 + 8.3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1" name="Google Shape;201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/>
        </p:nvSpPr>
        <p:spPr>
          <a:xfrm>
            <a:off x="533400" y="1524000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calculates the solution to a problem involving decimals.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29.97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9" name="Google Shape;20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/>
        </p:nvSpPr>
        <p:spPr>
          <a:xfrm>
            <a:off x="609600" y="1219200"/>
            <a:ext cx="7924800" cy="144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difference.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20.50 – 3.65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7" name="Google Shape;217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"/>
          <p:cNvSpPr txBox="1"/>
          <p:nvPr/>
        </p:nvSpPr>
        <p:spPr>
          <a:xfrm>
            <a:off x="304800" y="1417637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calculates the solution to a problem involving decimals.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16.85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" name="Google Shape;224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5" name="Google Shape;225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" name="Google Shape;226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/>
          <p:nvPr/>
        </p:nvSpPr>
        <p:spPr>
          <a:xfrm>
            <a:off x="609600" y="1219200"/>
            <a:ext cx="7924800" cy="150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product.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7.86 ×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2" name="Google Shape;232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3" name="Google Shape;233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" name="Google Shape;234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/>
          <p:nvPr/>
        </p:nvSpPr>
        <p:spPr>
          <a:xfrm>
            <a:off x="668337" y="1676400"/>
            <a:ext cx="8047037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calculates the solution to a problem involving decimals.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23.58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0" name="Google Shape;240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1" name="Google Shape;241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/>
          <p:nvPr/>
        </p:nvSpPr>
        <p:spPr>
          <a:xfrm>
            <a:off x="609600" y="1219200"/>
            <a:ext cx="7924800" cy="144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quotient.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8.40 </a:t>
            </a:r>
            <a:r>
              <a:rPr b="0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÷</a:t>
            </a: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9" name="Google Shape;249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" name="Google Shape;250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 txBox="1"/>
          <p:nvPr/>
        </p:nvSpPr>
        <p:spPr>
          <a:xfrm>
            <a:off x="914400" y="1417637"/>
            <a:ext cx="7162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calculates the solution to a problem involving decimals.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1.68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6" name="Google Shape;256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57" name="Google Shape;257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/>
          <p:nvPr/>
        </p:nvSpPr>
        <p:spPr>
          <a:xfrm>
            <a:off x="762000" y="1341437"/>
            <a:ext cx="7620000" cy="44497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957" l="-1598" r="0" t="-13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" name="Google Shape;264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5" name="Google Shape;265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 txBox="1"/>
          <p:nvPr/>
        </p:nvSpPr>
        <p:spPr>
          <a:xfrm>
            <a:off x="1014412" y="1417637"/>
            <a:ext cx="711517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2" name="Google Shape;272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73" name="Google Shape;273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3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80" name="Google Shape;280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3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2" name="Google Shape;282;p3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Enter the unknown value in the equation.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18.9 +	= 33.74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unknown value in the equation.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     – 18.9 = 33.74 </a:t>
            </a:r>
            <a:endParaRPr/>
          </a:p>
        </p:txBody>
      </p:sp>
      <p:sp>
        <p:nvSpPr>
          <p:cNvPr id="283" name="Google Shape;283;p36"/>
          <p:cNvSpPr txBox="1"/>
          <p:nvPr/>
        </p:nvSpPr>
        <p:spPr>
          <a:xfrm>
            <a:off x="3505200" y="2819400"/>
            <a:ext cx="4572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6"/>
          <p:cNvSpPr txBox="1"/>
          <p:nvPr/>
        </p:nvSpPr>
        <p:spPr>
          <a:xfrm>
            <a:off x="2209800" y="5067300"/>
            <a:ext cx="4572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 txBox="1"/>
          <p:nvPr/>
        </p:nvSpPr>
        <p:spPr>
          <a:xfrm>
            <a:off x="1014412" y="1417637"/>
            <a:ext cx="6986587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14.84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52.64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" name="Google Shape;290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1" name="Google Shape;291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/>
          <p:nvPr/>
        </p:nvSpPr>
        <p:spPr>
          <a:xfrm>
            <a:off x="1408112" y="1371600"/>
            <a:ext cx="6327775" cy="46386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925" r="0" t="-157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8" name="Google Shape;298;p3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99" name="Google Shape;299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0" name="Google Shape;300;p3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/>
        </p:nvSpPr>
        <p:spPr>
          <a:xfrm>
            <a:off x="1014412" y="1417637"/>
            <a:ext cx="711517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" name="Google Shape;306;p39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07" name="Google Shape;307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3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4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14" name="Google Shape;314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4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6" name="Google Shape;31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" y="2438400"/>
            <a:ext cx="4343400" cy="395922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0"/>
          <p:cNvSpPr txBox="1"/>
          <p:nvPr>
            <p:ph idx="4294967295" type="body"/>
          </p:nvPr>
        </p:nvSpPr>
        <p:spPr>
          <a:xfrm>
            <a:off x="354012" y="1017587"/>
            <a:ext cx="8332787" cy="51085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1257" r="0" t="-96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1"/>
          <p:cNvSpPr txBox="1"/>
          <p:nvPr/>
        </p:nvSpPr>
        <p:spPr>
          <a:xfrm>
            <a:off x="990600" y="1600200"/>
            <a:ext cx="711517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3" name="Google Shape;323;p41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24" name="Google Shape;324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4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2"/>
          <p:cNvSpPr txBox="1"/>
          <p:nvPr/>
        </p:nvSpPr>
        <p:spPr>
          <a:xfrm>
            <a:off x="1295400" y="1600200"/>
            <a:ext cx="65532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expression is equal to 16.25 ÷ 2.5?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1.625 ÷ 25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16.25 ÷ 25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162.5 ÷ 25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1625 ÷ 25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1" name="Google Shape;331;p4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32" name="Google Shape;332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3" name="Google Shape;333;p4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3"/>
          <p:cNvSpPr txBox="1"/>
          <p:nvPr/>
        </p:nvSpPr>
        <p:spPr>
          <a:xfrm>
            <a:off x="1014412" y="1417637"/>
            <a:ext cx="711517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9" name="Google Shape;339;p4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40" name="Google Shape;340;p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Google Shape;341;p4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