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25A9A8E-437D-4F9F-8835-540E336655BE}">
  <a:tblStyle styleId="{625A9A8E-437D-4F9F-8835-540E336655B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" name="Google Shape;131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9" name="Google Shape;14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8" name="Google Shape;15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" name="Google Shape;176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3" name="Google Shape;193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" name="Google Shape;201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0" name="Google Shape;210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6" name="Google Shape;226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4" name="Google Shape;234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3" name="Google Shape;243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1" name="Google Shape;251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9" name="Google Shape;259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5 -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1.png"/><Relationship Id="rId5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20574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5 - Target C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914400" y="4191000"/>
            <a:ext cx="7391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Understand the place value system.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0" name="Google Shape;100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" name="Google Shape;101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2" name="Google Shape;102;p1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10,000 as a power of 10.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What power of 10 makes this expression equal to 5000?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x 10 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4343400" y="4419600"/>
            <a:ext cx="228600" cy="2286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/>
        </p:nvSpPr>
        <p:spPr>
          <a:xfrm>
            <a:off x="762000" y="1752600"/>
            <a:ext cx="76962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enters the correct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10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 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" name="Google Shape;110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1" name="Google Shape;111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/>
          <p:nvPr/>
        </p:nvSpPr>
        <p:spPr>
          <a:xfrm>
            <a:off x="231775" y="1450975"/>
            <a:ext cx="8759825" cy="379095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111" r="-832" t="-128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8" name="Google Shape;118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9" name="Google Shape;119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/>
          <p:nvPr/>
        </p:nvSpPr>
        <p:spPr>
          <a:xfrm>
            <a:off x="685800" y="1450975"/>
            <a:ext cx="7924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expression.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6" name="Google Shape;126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7" name="Google Shape;127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" name="Google Shape;128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4" name="Google Shape;134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6" name="Google Shape;136;p18"/>
          <p:cNvSpPr txBox="1"/>
          <p:nvPr>
            <p:ph idx="1" type="body"/>
          </p:nvPr>
        </p:nvSpPr>
        <p:spPr>
          <a:xfrm>
            <a:off x="457200" y="1295400"/>
            <a:ext cx="8229600" cy="4830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a number equal to the value of the expression.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a number equal to the value of the expression.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Google Shape;13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2455862"/>
            <a:ext cx="8534400" cy="477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1000" y="4746625"/>
            <a:ext cx="8610600" cy="59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/>
          <p:nvPr/>
        </p:nvSpPr>
        <p:spPr>
          <a:xfrm>
            <a:off x="674687" y="1600200"/>
            <a:ext cx="7794625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correctly enters the decimal number that is equivalent to the expression.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473.923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473.923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4" name="Google Shape;144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5" name="Google Shape;145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" name="Google Shape;146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0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a number equal to the value of the expression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(7 x 10) + (4 x 1) + (5 x 0.1) + (3 x 0.01)</a:t>
            </a:r>
            <a:endParaRPr/>
          </a:p>
        </p:txBody>
      </p:sp>
      <p:grpSp>
        <p:nvGrpSpPr>
          <p:cNvPr id="153" name="Google Shape;153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4" name="Google Shape;154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" name="Google Shape;155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decimal number that is equivalent to the expression.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74.53</a:t>
            </a:r>
            <a:endParaRPr/>
          </a:p>
        </p:txBody>
      </p:sp>
      <p:grpSp>
        <p:nvGrpSpPr>
          <p:cNvPr id="162" name="Google Shape;162;p21"/>
          <p:cNvGrpSpPr/>
          <p:nvPr/>
        </p:nvGrpSpPr>
        <p:grpSpPr>
          <a:xfrm>
            <a:off x="6345237" y="-30162"/>
            <a:ext cx="2921000" cy="1116012"/>
            <a:chOff x="6345237" y="-30162"/>
            <a:chExt cx="2921000" cy="1116012"/>
          </a:xfrm>
        </p:grpSpPr>
        <p:pic>
          <p:nvPicPr>
            <p:cNvPr id="163" name="Google Shape;163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21000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/>
          <p:nvPr/>
        </p:nvSpPr>
        <p:spPr>
          <a:xfrm>
            <a:off x="647700" y="1295400"/>
            <a:ext cx="80010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Determine whether each expression is equivalent to 638.4. Select Yes or No for each expression.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70" name="Google Shape;170;p22"/>
          <p:cNvGraphicFramePr/>
          <p:nvPr/>
        </p:nvGraphicFramePr>
        <p:xfrm>
          <a:off x="1493837" y="2667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{625A9A8E-437D-4F9F-8835-540E336655BE}</a:tableStyleId>
              </a:tblPr>
              <a:tblGrid>
                <a:gridCol w="4297350"/>
                <a:gridCol w="1004875"/>
                <a:gridCol w="1006475"/>
              </a:tblGrid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Yes</a:t>
                      </a:r>
                      <a:endParaRPr sz="1400" u="none" cap="none" strike="noStrike"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</a:t>
                      </a:r>
                      <a:endParaRPr sz="1400" u="none" cap="none" strike="noStrike"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63 tens + 8 ones + 4 tenths</a:t>
                      </a:r>
                      <a:endParaRPr sz="1400" u="none" cap="none" strike="noStrike"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63 hundreds + 8 ones + 4 tenths</a:t>
                      </a:r>
                      <a:endParaRPr sz="1400" u="none" cap="none" strike="noStrike"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 hundreds + 3 tens + 84 tenths</a:t>
                      </a:r>
                      <a:endParaRPr sz="1400" u="none" cap="none" strike="noStrike"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 hundreds + 38 ones + 4 tenths</a:t>
                      </a:r>
                      <a:endParaRPr sz="1400" u="none" cap="none" strike="noStrike"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71" name="Google Shape;171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2" name="Google Shape;172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" name="Google Shape;173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3"/>
          <p:cNvSpPr txBox="1"/>
          <p:nvPr/>
        </p:nvSpPr>
        <p:spPr>
          <a:xfrm>
            <a:off x="674687" y="1600200"/>
            <a:ext cx="7794625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identifies equal expansions for the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Y, N, Y, Y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9" name="Google Shape;179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0" name="Google Shape;180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" name="Google Shape;181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7" name="Google Shape;187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" name="Google Shape;188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9" name="Google Shape;189;p2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the symbol (&gt;, &lt;, or =) that correctly compares each pair of numbers.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0600" y="3048000"/>
            <a:ext cx="7385050" cy="1614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5"/>
          <p:cNvSpPr txBox="1"/>
          <p:nvPr/>
        </p:nvSpPr>
        <p:spPr>
          <a:xfrm>
            <a:off x="674687" y="1600200"/>
            <a:ext cx="7794625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selects the correct symbols.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&lt;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&gt;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6" name="Google Shape;196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7" name="Google Shape;197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6"/>
          <p:cNvSpPr txBox="1"/>
          <p:nvPr/>
        </p:nvSpPr>
        <p:spPr>
          <a:xfrm>
            <a:off x="647700" y="1295400"/>
            <a:ext cx="80010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the symbol (&gt;, &lt;, or =) that correctly completes each comparison. Click in the table to respond.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9825" y="2609850"/>
            <a:ext cx="6815137" cy="2578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5" name="Google Shape;205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6" name="Google Shape;206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7"/>
          <p:cNvSpPr txBox="1"/>
          <p:nvPr/>
        </p:nvSpPr>
        <p:spPr>
          <a:xfrm>
            <a:off x="674687" y="1600200"/>
            <a:ext cx="7794625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symbol for each comparison.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&gt;, &lt;, =,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&lt;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3" name="Google Shape;213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4" name="Google Shape;214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" name="Google Shape;215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8"/>
          <p:cNvSpPr/>
          <p:nvPr/>
        </p:nvSpPr>
        <p:spPr>
          <a:xfrm>
            <a:off x="646112" y="1298575"/>
            <a:ext cx="8004175" cy="40354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809" l="-1597" r="0" t="-150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1" name="Google Shape;221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22" name="Google Shape;222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9"/>
          <p:cNvSpPr txBox="1"/>
          <p:nvPr/>
        </p:nvSpPr>
        <p:spPr>
          <a:xfrm>
            <a:off x="674687" y="1600200"/>
            <a:ext cx="7794625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selects the correct number.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9" name="Google Shape;229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0" name="Google Shape;230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0"/>
          <p:cNvSpPr txBox="1"/>
          <p:nvPr/>
        </p:nvSpPr>
        <p:spPr>
          <a:xfrm>
            <a:off x="647700" y="1295400"/>
            <a:ext cx="80010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Determine if each comparison is true or false. Select True or False for each comparison.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37" name="Google Shape;237;p30"/>
          <p:cNvGraphicFramePr/>
          <p:nvPr/>
        </p:nvGraphicFramePr>
        <p:xfrm>
          <a:off x="1493837" y="2667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{625A9A8E-437D-4F9F-8835-540E336655BE}</a:tableStyleId>
              </a:tblPr>
              <a:tblGrid>
                <a:gridCol w="4297350"/>
                <a:gridCol w="1004875"/>
                <a:gridCol w="1006475"/>
              </a:tblGrid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True</a:t>
                      </a:r>
                      <a:endParaRPr sz="1400" u="none" cap="none" strike="noStrike"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False</a:t>
                      </a:r>
                      <a:endParaRPr sz="1400" u="none" cap="none" strike="noStrike"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4.3 = 4.300</a:t>
                      </a:r>
                      <a:endParaRPr sz="1400" u="none" cap="none" strike="noStrike"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48.2  4.829</a:t>
                      </a:r>
                      <a:endParaRPr sz="1400" u="none" cap="none" strike="noStrike"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56.78  56.760</a:t>
                      </a:r>
                      <a:endParaRPr sz="1400" u="none" cap="none" strike="noStrike"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238" name="Google Shape;238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39" name="Google Shape;239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" name="Google Shape;240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1"/>
          <p:cNvSpPr txBox="1"/>
          <p:nvPr/>
        </p:nvSpPr>
        <p:spPr>
          <a:xfrm>
            <a:off x="674687" y="1600200"/>
            <a:ext cx="7794625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correctly selects True or False for each comparison.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T, T, 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6" name="Google Shape;246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47" name="Google Shape;247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8" name="Google Shape;248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2"/>
          <p:cNvSpPr txBox="1"/>
          <p:nvPr/>
        </p:nvSpPr>
        <p:spPr>
          <a:xfrm>
            <a:off x="647700" y="1295400"/>
            <a:ext cx="8001000" cy="1754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Round 45.643 to the nearest hundredth. Enter your answer in the response box.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4" name="Google Shape;254;p3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55" name="Google Shape;255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6" name="Google Shape;256;p3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3"/>
          <p:cNvSpPr txBox="1"/>
          <p:nvPr/>
        </p:nvSpPr>
        <p:spPr>
          <a:xfrm>
            <a:off x="1098550" y="1524000"/>
            <a:ext cx="6945312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45.64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2" name="Google Shape;262;p3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63" name="Google Shape;263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4" name="Google Shape;264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