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685800" y="2286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B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1371600" y="4419600"/>
            <a:ext cx="6400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Analyze patterns and relationships.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/>
        </p:nvSpPr>
        <p:spPr>
          <a:xfrm>
            <a:off x="609600" y="990600"/>
            <a:ext cx="7620000" cy="563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Patterns A and B are generated using these rules.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Pattern A: Start with 10 and add 5.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Pattern B: Start with 2 and add 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statement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best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describes the relationship between the corresponding terms of Pattern A and Pattern B?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term in Pattern A is of the value of the corresponding term in Pattern B.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term in Pattern A is 4 more than the value of the corresponding term in Pattern B.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term in Pattern A is 5 times the value of the corresponding term in Pattern B.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term in Pattern A is 8 more than the value of the corresponding term in Pattern B.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" name="Google Shape;99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/>
        </p:nvSpPr>
        <p:spPr>
          <a:xfrm>
            <a:off x="381000" y="1417637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description of the relationship.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08" name="Google Shape;108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5" name="Google Shape;115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" name="Google Shape;117;p16"/>
          <p:cNvSpPr txBox="1"/>
          <p:nvPr>
            <p:ph idx="4294967295" type="body"/>
          </p:nvPr>
        </p:nvSpPr>
        <p:spPr>
          <a:xfrm>
            <a:off x="384175" y="1109662"/>
            <a:ext cx="8302625" cy="51323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2322" l="-887" r="0" t="-73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533400" y="1447800"/>
            <a:ext cx="8115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set of ordered pairs.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4" name="Google Shape;124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215900" y="914400"/>
            <a:ext cx="4833937" cy="5494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Patterns P and Q are generated using these rules.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Pattern P: Start with 2 and add 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Pattern Q: Start with 2 and add 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first two ordered pairs generated by these rules are (2, 2) and (5, 4). Enter an ordered pair formed by the corresponding </a:t>
            </a:r>
            <a:r>
              <a:rPr b="1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fifth </a:t>
            </a: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terms of Pattern P and Pattern Q.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4275" y="1181100"/>
            <a:ext cx="3759200" cy="3619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3" name="Google Shape;13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" name="Google Shape;135;p18"/>
          <p:cNvSpPr txBox="1"/>
          <p:nvPr/>
        </p:nvSpPr>
        <p:spPr>
          <a:xfrm>
            <a:off x="5062537" y="1600200"/>
            <a:ext cx="3319462" cy="3048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/>
        </p:nvSpPr>
        <p:spPr>
          <a:xfrm>
            <a:off x="685800" y="1450975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enters the ordered pair for the corresponding fifth terms in the given patterns.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(14, 10)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2" name="Google Shape;142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/>
        </p:nvSpPr>
        <p:spPr>
          <a:xfrm>
            <a:off x="685800" y="1417637"/>
            <a:ext cx="8001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Patterns X and Y are generated using these rules.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Pattern X: Start with 0 and add 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Pattern Y: Start with 2 and add 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Draw a graph to show four sets of points representing ordered pairs formed by corresponding terms in these two patterns.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" name="Google Shape;149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0" name="Google Shape;150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/>
        </p:nvSpPr>
        <p:spPr>
          <a:xfrm>
            <a:off x="914400" y="1524000"/>
            <a:ext cx="7315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draws the correct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2200" y="2514600"/>
            <a:ext cx="3384550" cy="3405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9" name="Google Shape;159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/>
        </p:nvSpPr>
        <p:spPr>
          <a:xfrm>
            <a:off x="609600" y="936625"/>
            <a:ext cx="42672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Patterns X and Y are generated using these rules.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Pattern X: Start with 5 and add 5.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Pattern Y: Start with 1 and add 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Graph three points to represent the ordered pairs formed by the first three corresponding terms in Pattern X and Pattern 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1676400"/>
            <a:ext cx="3475037" cy="3308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8" name="Google Shape;168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/>
        </p:nvSpPr>
        <p:spPr>
          <a:xfrm>
            <a:off x="609600" y="16764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plots three points.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(5, 1), (10, 3), (15, 5)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(1, 5), (3, 10), (5, 15)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6" name="Google Shape;17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