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337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" name="Google Shape;114;p4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2" name="Google Shape;122;p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3" name="Google Shape;123;p5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1" name="Google Shape;131;p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p6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0" name="Google Shape;140;p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" name="Google Shape;141;p7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9" name="Google Shape;149;p8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p8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8" name="Google Shape;158;p9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p9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7" name="Google Shape;167;p10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5" name="Google Shape;175;p1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" name="Google Shape;184;p1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2" name="Google Shape;192;p1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5 -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19812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5 - Target A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2209800" y="4114800"/>
            <a:ext cx="47244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Write and interpret numerical expressions.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/>
          <p:nvPr/>
        </p:nvSpPr>
        <p:spPr>
          <a:xfrm>
            <a:off x="579437" y="1676400"/>
            <a:ext cx="8229600" cy="31083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4702" l="-1553" r="-1701" t="-176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0" name="Google Shape;100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1" name="Google Shape;101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/>
          <p:nvPr/>
        </p:nvSpPr>
        <p:spPr>
          <a:xfrm>
            <a:off x="647700" y="1417637"/>
            <a:ext cx="78486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expression.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8" name="Google Shape;108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09" name="Google Shape;109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" name="Google Shape;110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/>
          <p:nvPr/>
        </p:nvSpPr>
        <p:spPr>
          <a:xfrm>
            <a:off x="876300" y="1417637"/>
            <a:ext cx="7391400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expression correctly shows the difference between the product of 7 and 9 and the sum of 12 and 5?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7 × (9 – 12) + 5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7 × (9 + 12) + 5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(7 × 9) – (12 + 5)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(7 + 9) + (12 + 5)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7" name="Google Shape;117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18" name="Google Shape;118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" name="Google Shape;119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/>
          <p:nvPr/>
        </p:nvSpPr>
        <p:spPr>
          <a:xfrm>
            <a:off x="838200" y="1395412"/>
            <a:ext cx="7696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expression.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6" name="Google Shape;126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7" name="Google Shape;127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" name="Google Shape;128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/>
          <p:nvPr/>
        </p:nvSpPr>
        <p:spPr>
          <a:xfrm>
            <a:off x="533400" y="1295400"/>
            <a:ext cx="8153400" cy="6556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Which statement describes the value of the expression 4 × (18,932 + 921)?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value is 921 more than the product of 4 and 18,932.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value is 18,932 more than the product of 4 and 921.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value is 4 times as large as the sum of 18,932 and 921.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value is 4 times as large as the product of 18,932 and 921.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5" name="Google Shape;135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6" name="Google Shape;136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/>
          <p:nvPr/>
        </p:nvSpPr>
        <p:spPr>
          <a:xfrm>
            <a:off x="685800" y="1450975"/>
            <a:ext cx="8077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selects the correct interpretation of the expression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4" name="Google Shape;144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5" name="Google Shape;145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" name="Google Shape;146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0"/>
          <p:cNvSpPr txBox="1"/>
          <p:nvPr/>
        </p:nvSpPr>
        <p:spPr>
          <a:xfrm>
            <a:off x="647700" y="1417637"/>
            <a:ext cx="7848600" cy="2062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value of 7 + (5 × 12).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value of 7 + (5 × 12) – 4.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3" name="Google Shape;153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4" name="Google Shape;154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" name="Google Shape;155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/>
          <p:nvPr/>
        </p:nvSpPr>
        <p:spPr>
          <a:xfrm>
            <a:off x="457200" y="1676400"/>
            <a:ext cx="76962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correct value.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67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63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2" name="Google Shape;162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3" name="Google Shape;163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oogle Shape;169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0" name="Google Shape;170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" name="Google Shape;171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2" name="Google Shape;172;p22"/>
          <p:cNvSpPr txBox="1"/>
          <p:nvPr>
            <p:ph idx="4294967295" type="body"/>
          </p:nvPr>
        </p:nvSpPr>
        <p:spPr>
          <a:xfrm>
            <a:off x="323850" y="1616075"/>
            <a:ext cx="8362950" cy="451008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478" r="0" t="-123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3"/>
          <p:cNvSpPr txBox="1"/>
          <p:nvPr/>
        </p:nvSpPr>
        <p:spPr>
          <a:xfrm>
            <a:off x="457200" y="1676400"/>
            <a:ext cx="76962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correct value.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63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3: 19.88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44725" y="4159250"/>
            <a:ext cx="493712" cy="717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9" name="Google Shape;179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0" name="Google Shape;180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" name="Google Shape;181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87" name="Google Shape;187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8" name="Google Shape;188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9" name="Google Shape;189;p24"/>
          <p:cNvSpPr txBox="1"/>
          <p:nvPr>
            <p:ph idx="1" type="body"/>
          </p:nvPr>
        </p:nvSpPr>
        <p:spPr>
          <a:xfrm>
            <a:off x="457200" y="10668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Taryn must place parentheses around numbers in this expression in order to make it equal 2.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 ÷ 2 + 4 – 3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expression equals 2?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 ÷ (2 + 4 – 3)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 ÷ (2 + 4) – 3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 ÷ 2 + (4 – 3)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(30 ÷ 2) + 4 – 3 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identifies the correct placement of parentheses.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grpSp>
        <p:nvGrpSpPr>
          <p:cNvPr id="195" name="Google Shape;195;p25"/>
          <p:cNvGrpSpPr/>
          <p:nvPr/>
        </p:nvGrpSpPr>
        <p:grpSpPr>
          <a:xfrm>
            <a:off x="6345237" y="-30162"/>
            <a:ext cx="2921000" cy="1116012"/>
            <a:chOff x="6345237" y="-30162"/>
            <a:chExt cx="2921000" cy="1116012"/>
          </a:xfrm>
        </p:grpSpPr>
        <p:pic>
          <p:nvPicPr>
            <p:cNvPr id="196" name="Google Shape;196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21000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7" name="Google Shape;197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