
<file path=[Content_Types].xml><?xml version="1.0" encoding="utf-8"?>
<Types xmlns="http://schemas.openxmlformats.org/package/2006/content-types">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29.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5.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2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59"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Lst>
  <p:sldSz cy="68580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6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5.xml"/><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slide" Target="slides/slide19.xml"/><Relationship Id="rId23" Type="http://schemas.openxmlformats.org/officeDocument/2006/relationships/slide" Target="slides/slide18.xml"/><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slide" Target="slides/slide21.xml"/><Relationship Id="rId25" Type="http://schemas.openxmlformats.org/officeDocument/2006/relationships/slide" Target="slides/slide20.xml"/><Relationship Id="rId28" Type="http://schemas.openxmlformats.org/officeDocument/2006/relationships/slide" Target="slides/slide23.xml"/><Relationship Id="rId27" Type="http://schemas.openxmlformats.org/officeDocument/2006/relationships/slide" Target="slides/slide22.xml"/><Relationship Id="rId5" Type="http://schemas.openxmlformats.org/officeDocument/2006/relationships/notesMaster" Target="notesMasters/notesMaster1.xml"/><Relationship Id="rId6" Type="http://schemas.openxmlformats.org/officeDocument/2006/relationships/slide" Target="slides/slide1.xml"/><Relationship Id="rId29" Type="http://schemas.openxmlformats.org/officeDocument/2006/relationships/slide" Target="slides/slide24.xml"/><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slide" Target="slides/slide26.xml"/><Relationship Id="rId30" Type="http://schemas.openxmlformats.org/officeDocument/2006/relationships/slide" Target="slides/slide25.xml"/><Relationship Id="rId11" Type="http://schemas.openxmlformats.org/officeDocument/2006/relationships/slide" Target="slides/slide6.xml"/><Relationship Id="rId33" Type="http://schemas.openxmlformats.org/officeDocument/2006/relationships/slide" Target="slides/slide28.xml"/><Relationship Id="rId10" Type="http://schemas.openxmlformats.org/officeDocument/2006/relationships/slide" Target="slides/slide5.xml"/><Relationship Id="rId32" Type="http://schemas.openxmlformats.org/officeDocument/2006/relationships/slide" Target="slides/slide27.xml"/><Relationship Id="rId13" Type="http://schemas.openxmlformats.org/officeDocument/2006/relationships/slide" Target="slides/slide8.xml"/><Relationship Id="rId12" Type="http://schemas.openxmlformats.org/officeDocument/2006/relationships/slide" Target="slides/slide7.xml"/><Relationship Id="rId34" Type="http://schemas.openxmlformats.org/officeDocument/2006/relationships/slide" Target="slides/slide29.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lvl1pPr lvl="0" marR="0" rtl="0" algn="r">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indent="-228600" lvl="1" marL="9144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2pPr>
            <a:lvl3pPr indent="-228600" lvl="2" marL="13716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3pPr>
            <a:lvl4pPr indent="-228600" lvl="3" marL="18288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4pPr>
            <a:lvl5pPr indent="-228600" lvl="4" marL="22860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5pPr>
            <a:lvl6pPr indent="-228600" lvl="5" marL="27432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6pPr>
            <a:lvl7pPr indent="-228600" lvl="6" marL="32004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7pPr>
            <a:lvl8pPr indent="-228600" lvl="7" marL="36576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8pPr>
            <a:lvl9pPr indent="-228600" lvl="8" marL="41148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b="0" i="0" lang="en-U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5" name="Shape 85"/>
        <p:cNvGrpSpPr/>
        <p:nvPr/>
      </p:nvGrpSpPr>
      <p:grpSpPr>
        <a:xfrm>
          <a:off x="0" y="0"/>
          <a:ext cx="0" cy="0"/>
          <a:chOff x="0" y="0"/>
          <a:chExt cx="0" cy="0"/>
        </a:xfrm>
      </p:grpSpPr>
      <p:sp>
        <p:nvSpPr>
          <p:cNvPr id="86" name="Google Shape;86;p1: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87" name="Google Shape;87;p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88" name="Google Shape;88;p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6" name="Shape 96"/>
        <p:cNvGrpSpPr/>
        <p:nvPr/>
      </p:nvGrpSpPr>
      <p:grpSpPr>
        <a:xfrm>
          <a:off x="0" y="0"/>
          <a:ext cx="0" cy="0"/>
          <a:chOff x="0" y="0"/>
          <a:chExt cx="0" cy="0"/>
        </a:xfrm>
      </p:grpSpPr>
      <p:sp>
        <p:nvSpPr>
          <p:cNvPr id="97" name="Google Shape;97;p2: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98" name="Google Shape;98;p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99" name="Google Shape;99;p2: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4" name="Shape 104"/>
        <p:cNvGrpSpPr/>
        <p:nvPr/>
      </p:nvGrpSpPr>
      <p:grpSpPr>
        <a:xfrm>
          <a:off x="0" y="0"/>
          <a:ext cx="0" cy="0"/>
          <a:chOff x="0" y="0"/>
          <a:chExt cx="0" cy="0"/>
        </a:xfrm>
      </p:grpSpPr>
      <p:sp>
        <p:nvSpPr>
          <p:cNvPr id="105" name="Google Shape;105;p3: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06" name="Google Shape;106;p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07" name="Google Shape;107;p3: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1" name="Shape 111"/>
        <p:cNvGrpSpPr/>
        <p:nvPr/>
      </p:nvGrpSpPr>
      <p:grpSpPr>
        <a:xfrm>
          <a:off x="0" y="0"/>
          <a:ext cx="0" cy="0"/>
          <a:chOff x="0" y="0"/>
          <a:chExt cx="0" cy="0"/>
        </a:xfrm>
      </p:grpSpPr>
      <p:sp>
        <p:nvSpPr>
          <p:cNvPr id="112" name="Google Shape;112;p4: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13" name="Google Shape;113;p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14" name="Google Shape;114;p4: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8" name="Shape 118"/>
        <p:cNvGrpSpPr/>
        <p:nvPr/>
      </p:nvGrpSpPr>
      <p:grpSpPr>
        <a:xfrm>
          <a:off x="0" y="0"/>
          <a:ext cx="0" cy="0"/>
          <a:chOff x="0" y="0"/>
          <a:chExt cx="0" cy="0"/>
        </a:xfrm>
      </p:grpSpPr>
      <p:sp>
        <p:nvSpPr>
          <p:cNvPr id="119" name="Google Shape;119;p5: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20" name="Google Shape;120;p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21" name="Google Shape;121;p5: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5" name="Shape 125"/>
        <p:cNvGrpSpPr/>
        <p:nvPr/>
      </p:nvGrpSpPr>
      <p:grpSpPr>
        <a:xfrm>
          <a:off x="0" y="0"/>
          <a:ext cx="0" cy="0"/>
          <a:chOff x="0" y="0"/>
          <a:chExt cx="0" cy="0"/>
        </a:xfrm>
      </p:grpSpPr>
      <p:sp>
        <p:nvSpPr>
          <p:cNvPr id="126" name="Google Shape;126;p6: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27" name="Google Shape;127;p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28" name="Google Shape;128;p6: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2" name="Shape 132"/>
        <p:cNvGrpSpPr/>
        <p:nvPr/>
      </p:nvGrpSpPr>
      <p:grpSpPr>
        <a:xfrm>
          <a:off x="0" y="0"/>
          <a:ext cx="0" cy="0"/>
          <a:chOff x="0" y="0"/>
          <a:chExt cx="0" cy="0"/>
        </a:xfrm>
      </p:grpSpPr>
      <p:sp>
        <p:nvSpPr>
          <p:cNvPr id="133" name="Google Shape;133;p7: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34" name="Google Shape;134;p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35" name="Google Shape;135;p7: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9" name="Shape 139"/>
        <p:cNvGrpSpPr/>
        <p:nvPr/>
      </p:nvGrpSpPr>
      <p:grpSpPr>
        <a:xfrm>
          <a:off x="0" y="0"/>
          <a:ext cx="0" cy="0"/>
          <a:chOff x="0" y="0"/>
          <a:chExt cx="0" cy="0"/>
        </a:xfrm>
      </p:grpSpPr>
      <p:sp>
        <p:nvSpPr>
          <p:cNvPr id="140" name="Google Shape;140;p8: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41" name="Google Shape;141;p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42" name="Google Shape;142;p8: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8" name="Shape 148"/>
        <p:cNvGrpSpPr/>
        <p:nvPr/>
      </p:nvGrpSpPr>
      <p:grpSpPr>
        <a:xfrm>
          <a:off x="0" y="0"/>
          <a:ext cx="0" cy="0"/>
          <a:chOff x="0" y="0"/>
          <a:chExt cx="0" cy="0"/>
        </a:xfrm>
      </p:grpSpPr>
      <p:sp>
        <p:nvSpPr>
          <p:cNvPr id="149" name="Google Shape;149;p9: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50" name="Google Shape;150;p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51" name="Google Shape;151;p9: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5" name="Shape 155"/>
        <p:cNvGrpSpPr/>
        <p:nvPr/>
      </p:nvGrpSpPr>
      <p:grpSpPr>
        <a:xfrm>
          <a:off x="0" y="0"/>
          <a:ext cx="0" cy="0"/>
          <a:chOff x="0" y="0"/>
          <a:chExt cx="0" cy="0"/>
        </a:xfrm>
      </p:grpSpPr>
      <p:sp>
        <p:nvSpPr>
          <p:cNvPr id="156" name="Google Shape;156;p10: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57" name="Google Shape;157;p1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58" name="Google Shape;158;p10: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4" name="Shape 164"/>
        <p:cNvGrpSpPr/>
        <p:nvPr/>
      </p:nvGrpSpPr>
      <p:grpSpPr>
        <a:xfrm>
          <a:off x="0" y="0"/>
          <a:ext cx="0" cy="0"/>
          <a:chOff x="0" y="0"/>
          <a:chExt cx="0" cy="0"/>
        </a:xfrm>
      </p:grpSpPr>
      <p:sp>
        <p:nvSpPr>
          <p:cNvPr id="165" name="Google Shape;165;p11: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66" name="Google Shape;166;p1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67" name="Google Shape;167;p1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1" name="Shape 171"/>
        <p:cNvGrpSpPr/>
        <p:nvPr/>
      </p:nvGrpSpPr>
      <p:grpSpPr>
        <a:xfrm>
          <a:off x="0" y="0"/>
          <a:ext cx="0" cy="0"/>
          <a:chOff x="0" y="0"/>
          <a:chExt cx="0" cy="0"/>
        </a:xfrm>
      </p:grpSpPr>
      <p:sp>
        <p:nvSpPr>
          <p:cNvPr id="172" name="Google Shape;172;p12: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73" name="Google Shape;173;p1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74" name="Google Shape;174;p12: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9" name="Shape 179"/>
        <p:cNvGrpSpPr/>
        <p:nvPr/>
      </p:nvGrpSpPr>
      <p:grpSpPr>
        <a:xfrm>
          <a:off x="0" y="0"/>
          <a:ext cx="0" cy="0"/>
          <a:chOff x="0" y="0"/>
          <a:chExt cx="0" cy="0"/>
        </a:xfrm>
      </p:grpSpPr>
      <p:sp>
        <p:nvSpPr>
          <p:cNvPr id="180" name="Google Shape;180;p13: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81" name="Google Shape;181;p1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82" name="Google Shape;182;p13: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6" name="Shape 186"/>
        <p:cNvGrpSpPr/>
        <p:nvPr/>
      </p:nvGrpSpPr>
      <p:grpSpPr>
        <a:xfrm>
          <a:off x="0" y="0"/>
          <a:ext cx="0" cy="0"/>
          <a:chOff x="0" y="0"/>
          <a:chExt cx="0" cy="0"/>
        </a:xfrm>
      </p:grpSpPr>
      <p:sp>
        <p:nvSpPr>
          <p:cNvPr id="187" name="Google Shape;187;p14: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88" name="Google Shape;188;p1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89" name="Google Shape;189;p14: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5" name="Shape 195"/>
        <p:cNvGrpSpPr/>
        <p:nvPr/>
      </p:nvGrpSpPr>
      <p:grpSpPr>
        <a:xfrm>
          <a:off x="0" y="0"/>
          <a:ext cx="0" cy="0"/>
          <a:chOff x="0" y="0"/>
          <a:chExt cx="0" cy="0"/>
        </a:xfrm>
      </p:grpSpPr>
      <p:sp>
        <p:nvSpPr>
          <p:cNvPr id="196" name="Google Shape;196;p15: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97" name="Google Shape;197;p1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98" name="Google Shape;198;p15: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2" name="Shape 202"/>
        <p:cNvGrpSpPr/>
        <p:nvPr/>
      </p:nvGrpSpPr>
      <p:grpSpPr>
        <a:xfrm>
          <a:off x="0" y="0"/>
          <a:ext cx="0" cy="0"/>
          <a:chOff x="0" y="0"/>
          <a:chExt cx="0" cy="0"/>
        </a:xfrm>
      </p:grpSpPr>
      <p:sp>
        <p:nvSpPr>
          <p:cNvPr id="203" name="Google Shape;203;p16: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04" name="Google Shape;204;p1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05" name="Google Shape;205;p16: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3" name="Shape 213"/>
        <p:cNvGrpSpPr/>
        <p:nvPr/>
      </p:nvGrpSpPr>
      <p:grpSpPr>
        <a:xfrm>
          <a:off x="0" y="0"/>
          <a:ext cx="0" cy="0"/>
          <a:chOff x="0" y="0"/>
          <a:chExt cx="0" cy="0"/>
        </a:xfrm>
      </p:grpSpPr>
      <p:sp>
        <p:nvSpPr>
          <p:cNvPr id="214" name="Google Shape;214;p17: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15" name="Google Shape;215;p1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16" name="Google Shape;216;p17: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0" name="Shape 220"/>
        <p:cNvGrpSpPr/>
        <p:nvPr/>
      </p:nvGrpSpPr>
      <p:grpSpPr>
        <a:xfrm>
          <a:off x="0" y="0"/>
          <a:ext cx="0" cy="0"/>
          <a:chOff x="0" y="0"/>
          <a:chExt cx="0" cy="0"/>
        </a:xfrm>
      </p:grpSpPr>
      <p:sp>
        <p:nvSpPr>
          <p:cNvPr id="221" name="Google Shape;221;p18: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22" name="Google Shape;222;p1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23" name="Google Shape;223;p18: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7" name="Shape 227"/>
        <p:cNvGrpSpPr/>
        <p:nvPr/>
      </p:nvGrpSpPr>
      <p:grpSpPr>
        <a:xfrm>
          <a:off x="0" y="0"/>
          <a:ext cx="0" cy="0"/>
          <a:chOff x="0" y="0"/>
          <a:chExt cx="0" cy="0"/>
        </a:xfrm>
      </p:grpSpPr>
      <p:sp>
        <p:nvSpPr>
          <p:cNvPr id="228" name="Google Shape;228;p19: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29" name="Google Shape;229;p1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30" name="Google Shape;230;p19: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4" name="Shape 234"/>
        <p:cNvGrpSpPr/>
        <p:nvPr/>
      </p:nvGrpSpPr>
      <p:grpSpPr>
        <a:xfrm>
          <a:off x="0" y="0"/>
          <a:ext cx="0" cy="0"/>
          <a:chOff x="0" y="0"/>
          <a:chExt cx="0" cy="0"/>
        </a:xfrm>
      </p:grpSpPr>
      <p:sp>
        <p:nvSpPr>
          <p:cNvPr id="235" name="Google Shape;235;p20: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36" name="Google Shape;236;p2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37" name="Google Shape;237;p20: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1" name="Shape 241"/>
        <p:cNvGrpSpPr/>
        <p:nvPr/>
      </p:nvGrpSpPr>
      <p:grpSpPr>
        <a:xfrm>
          <a:off x="0" y="0"/>
          <a:ext cx="0" cy="0"/>
          <a:chOff x="0" y="0"/>
          <a:chExt cx="0" cy="0"/>
        </a:xfrm>
      </p:grpSpPr>
      <p:sp>
        <p:nvSpPr>
          <p:cNvPr id="242" name="Google Shape;242;p21: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43" name="Google Shape;243;p2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44" name="Google Shape;244;p2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8" name="Shape 248"/>
        <p:cNvGrpSpPr/>
        <p:nvPr/>
      </p:nvGrpSpPr>
      <p:grpSpPr>
        <a:xfrm>
          <a:off x="0" y="0"/>
          <a:ext cx="0" cy="0"/>
          <a:chOff x="0" y="0"/>
          <a:chExt cx="0" cy="0"/>
        </a:xfrm>
      </p:grpSpPr>
      <p:sp>
        <p:nvSpPr>
          <p:cNvPr id="249" name="Google Shape;249;p22: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50" name="Google Shape;250;p2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51" name="Google Shape;251;p22: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6" name="Shape 256"/>
        <p:cNvGrpSpPr/>
        <p:nvPr/>
      </p:nvGrpSpPr>
      <p:grpSpPr>
        <a:xfrm>
          <a:off x="0" y="0"/>
          <a:ext cx="0" cy="0"/>
          <a:chOff x="0" y="0"/>
          <a:chExt cx="0" cy="0"/>
        </a:xfrm>
      </p:grpSpPr>
      <p:sp>
        <p:nvSpPr>
          <p:cNvPr id="257" name="Google Shape;257;p23: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58" name="Google Shape;258;p2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59" name="Google Shape;259;p23: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3" name="Shape 263"/>
        <p:cNvGrpSpPr/>
        <p:nvPr/>
      </p:nvGrpSpPr>
      <p:grpSpPr>
        <a:xfrm>
          <a:off x="0" y="0"/>
          <a:ext cx="0" cy="0"/>
          <a:chOff x="0" y="0"/>
          <a:chExt cx="0" cy="0"/>
        </a:xfrm>
      </p:grpSpPr>
      <p:sp>
        <p:nvSpPr>
          <p:cNvPr id="264" name="Google Shape;264;p24: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65" name="Google Shape;265;p2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66" name="Google Shape;266;p24: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1" name="Shape 271"/>
        <p:cNvGrpSpPr/>
        <p:nvPr/>
      </p:nvGrpSpPr>
      <p:grpSpPr>
        <a:xfrm>
          <a:off x="0" y="0"/>
          <a:ext cx="0" cy="0"/>
          <a:chOff x="0" y="0"/>
          <a:chExt cx="0" cy="0"/>
        </a:xfrm>
      </p:grpSpPr>
      <p:sp>
        <p:nvSpPr>
          <p:cNvPr id="272" name="Google Shape;272;p25: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73" name="Google Shape;273;p2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74" name="Google Shape;274;p25: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8" name="Shape 278"/>
        <p:cNvGrpSpPr/>
        <p:nvPr/>
      </p:nvGrpSpPr>
      <p:grpSpPr>
        <a:xfrm>
          <a:off x="0" y="0"/>
          <a:ext cx="0" cy="0"/>
          <a:chOff x="0" y="0"/>
          <a:chExt cx="0" cy="0"/>
        </a:xfrm>
      </p:grpSpPr>
      <p:sp>
        <p:nvSpPr>
          <p:cNvPr id="279" name="Google Shape;279;p26: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80" name="Google Shape;280;p2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81" name="Google Shape;281;p26: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5" name="Shape 285"/>
        <p:cNvGrpSpPr/>
        <p:nvPr/>
      </p:nvGrpSpPr>
      <p:grpSpPr>
        <a:xfrm>
          <a:off x="0" y="0"/>
          <a:ext cx="0" cy="0"/>
          <a:chOff x="0" y="0"/>
          <a:chExt cx="0" cy="0"/>
        </a:xfrm>
      </p:grpSpPr>
      <p:sp>
        <p:nvSpPr>
          <p:cNvPr id="286" name="Google Shape;286;p27: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87" name="Google Shape;287;p2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88" name="Google Shape;288;p27: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2" name="Shape 292"/>
        <p:cNvGrpSpPr/>
        <p:nvPr/>
      </p:nvGrpSpPr>
      <p:grpSpPr>
        <a:xfrm>
          <a:off x="0" y="0"/>
          <a:ext cx="0" cy="0"/>
          <a:chOff x="0" y="0"/>
          <a:chExt cx="0" cy="0"/>
        </a:xfrm>
      </p:grpSpPr>
      <p:sp>
        <p:nvSpPr>
          <p:cNvPr id="293" name="Google Shape;293;p28: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94" name="Google Shape;294;p2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95" name="Google Shape;295;p28: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0" name="Shape 300"/>
        <p:cNvGrpSpPr/>
        <p:nvPr/>
      </p:nvGrpSpPr>
      <p:grpSpPr>
        <a:xfrm>
          <a:off x="0" y="0"/>
          <a:ext cx="0" cy="0"/>
          <a:chOff x="0" y="0"/>
          <a:chExt cx="0" cy="0"/>
        </a:xfrm>
      </p:grpSpPr>
      <p:sp>
        <p:nvSpPr>
          <p:cNvPr id="301" name="Google Shape;301;p29: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02" name="Google Shape;302;p2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03" name="Google Shape;303;p29: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6" name="Shape 16"/>
        <p:cNvGrpSpPr/>
        <p:nvPr/>
      </p:nvGrpSpPr>
      <p:grpSpPr>
        <a:xfrm>
          <a:off x="0" y="0"/>
          <a:ext cx="0" cy="0"/>
          <a:chOff x="0" y="0"/>
          <a:chExt cx="0" cy="0"/>
        </a:xfrm>
      </p:grpSpPr>
      <p:sp>
        <p:nvSpPr>
          <p:cNvPr id="17" name="Google Shape;17;p2"/>
          <p:cNvSpPr txBox="1"/>
          <p:nvPr>
            <p:ph type="ctrTitle"/>
          </p:nvPr>
        </p:nvSpPr>
        <p:spPr>
          <a:xfrm>
            <a:off x="685800" y="2130425"/>
            <a:ext cx="7772400" cy="14700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8" name="Google Shape;18;p2"/>
          <p:cNvSpPr txBox="1"/>
          <p:nvPr>
            <p:ph idx="1" type="subTitle"/>
          </p:nvPr>
        </p:nvSpPr>
        <p:spPr>
          <a:xfrm>
            <a:off x="1371600" y="3886200"/>
            <a:ext cx="6400800" cy="1752600"/>
          </a:xfrm>
          <a:prstGeom prst="rect">
            <a:avLst/>
          </a:prstGeom>
          <a:noFill/>
          <a:ln>
            <a:noFill/>
          </a:ln>
        </p:spPr>
        <p:txBody>
          <a:bodyPr anchorCtr="0" anchor="t" bIns="45700" lIns="91425" spcFirstLastPara="1" rIns="91425" wrap="square" tIns="45700">
            <a:noAutofit/>
          </a:bodyPr>
          <a:lstStyle>
            <a:lvl1pPr lvl="0" algn="ctr">
              <a:lnSpc>
                <a:spcPct val="100000"/>
              </a:lnSpc>
              <a:spcBef>
                <a:spcPts val="640"/>
              </a:spcBef>
              <a:spcAft>
                <a:spcPts val="0"/>
              </a:spcAft>
              <a:buClr>
                <a:srgbClr val="888888"/>
              </a:buClr>
              <a:buSzPts val="3200"/>
              <a:buNone/>
              <a:defRPr>
                <a:solidFill>
                  <a:srgbClr val="888888"/>
                </a:solidFill>
              </a:defRPr>
            </a:lvl1pPr>
            <a:lvl2pPr lvl="1" algn="ctr">
              <a:lnSpc>
                <a:spcPct val="100000"/>
              </a:lnSpc>
              <a:spcBef>
                <a:spcPts val="560"/>
              </a:spcBef>
              <a:spcAft>
                <a:spcPts val="0"/>
              </a:spcAft>
              <a:buClr>
                <a:srgbClr val="888888"/>
              </a:buClr>
              <a:buSzPts val="2800"/>
              <a:buNone/>
              <a:defRPr>
                <a:solidFill>
                  <a:srgbClr val="888888"/>
                </a:solidFill>
              </a:defRPr>
            </a:lvl2pPr>
            <a:lvl3pPr lvl="2" algn="ctr">
              <a:lnSpc>
                <a:spcPct val="100000"/>
              </a:lnSpc>
              <a:spcBef>
                <a:spcPts val="480"/>
              </a:spcBef>
              <a:spcAft>
                <a:spcPts val="0"/>
              </a:spcAft>
              <a:buClr>
                <a:srgbClr val="888888"/>
              </a:buClr>
              <a:buSzPts val="2400"/>
              <a:buNone/>
              <a:defRPr>
                <a:solidFill>
                  <a:srgbClr val="888888"/>
                </a:solidFill>
              </a:defRPr>
            </a:lvl3pPr>
            <a:lvl4pPr lvl="3" algn="ctr">
              <a:lnSpc>
                <a:spcPct val="100000"/>
              </a:lnSpc>
              <a:spcBef>
                <a:spcPts val="400"/>
              </a:spcBef>
              <a:spcAft>
                <a:spcPts val="0"/>
              </a:spcAft>
              <a:buClr>
                <a:srgbClr val="888888"/>
              </a:buClr>
              <a:buSzPts val="2000"/>
              <a:buNone/>
              <a:defRPr>
                <a:solidFill>
                  <a:srgbClr val="888888"/>
                </a:solidFill>
              </a:defRPr>
            </a:lvl4pPr>
            <a:lvl5pPr lvl="4" algn="ctr">
              <a:lnSpc>
                <a:spcPct val="100000"/>
              </a:lnSpc>
              <a:spcBef>
                <a:spcPts val="400"/>
              </a:spcBef>
              <a:spcAft>
                <a:spcPts val="0"/>
              </a:spcAft>
              <a:buClr>
                <a:srgbClr val="888888"/>
              </a:buClr>
              <a:buSzPts val="2000"/>
              <a:buNone/>
              <a:defRPr>
                <a:solidFill>
                  <a:srgbClr val="888888"/>
                </a:solidFill>
              </a:defRPr>
            </a:lvl5pPr>
            <a:lvl6pPr lvl="5" algn="ctr">
              <a:lnSpc>
                <a:spcPct val="100000"/>
              </a:lnSpc>
              <a:spcBef>
                <a:spcPts val="400"/>
              </a:spcBef>
              <a:spcAft>
                <a:spcPts val="0"/>
              </a:spcAft>
              <a:buClr>
                <a:srgbClr val="888888"/>
              </a:buClr>
              <a:buSzPts val="2000"/>
              <a:buNone/>
              <a:defRPr>
                <a:solidFill>
                  <a:srgbClr val="888888"/>
                </a:solidFill>
              </a:defRPr>
            </a:lvl6pPr>
            <a:lvl7pPr lvl="6" algn="ctr">
              <a:lnSpc>
                <a:spcPct val="100000"/>
              </a:lnSpc>
              <a:spcBef>
                <a:spcPts val="400"/>
              </a:spcBef>
              <a:spcAft>
                <a:spcPts val="0"/>
              </a:spcAft>
              <a:buClr>
                <a:srgbClr val="888888"/>
              </a:buClr>
              <a:buSzPts val="2000"/>
              <a:buNone/>
              <a:defRPr>
                <a:solidFill>
                  <a:srgbClr val="888888"/>
                </a:solidFill>
              </a:defRPr>
            </a:lvl7pPr>
            <a:lvl8pPr lvl="7" algn="ctr">
              <a:lnSpc>
                <a:spcPct val="100000"/>
              </a:lnSpc>
              <a:spcBef>
                <a:spcPts val="400"/>
              </a:spcBef>
              <a:spcAft>
                <a:spcPts val="0"/>
              </a:spcAft>
              <a:buClr>
                <a:srgbClr val="888888"/>
              </a:buClr>
              <a:buSzPts val="2000"/>
              <a:buNone/>
              <a:defRPr>
                <a:solidFill>
                  <a:srgbClr val="888888"/>
                </a:solidFill>
              </a:defRPr>
            </a:lvl8pPr>
            <a:lvl9pPr lvl="8" algn="ctr">
              <a:lnSpc>
                <a:spcPct val="100000"/>
              </a:lnSpc>
              <a:spcBef>
                <a:spcPts val="400"/>
              </a:spcBef>
              <a:spcAft>
                <a:spcPts val="0"/>
              </a:spcAft>
              <a:buClr>
                <a:srgbClr val="888888"/>
              </a:buClr>
              <a:buSzPts val="2000"/>
              <a:buNone/>
              <a:defRPr>
                <a:solidFill>
                  <a:srgbClr val="888888"/>
                </a:solidFill>
              </a:defRPr>
            </a:lvl9pPr>
          </a:lstStyle>
          <a:p/>
        </p:txBody>
      </p:sp>
      <p:sp>
        <p:nvSpPr>
          <p:cNvPr id="19" name="Google Shape;19;p2"/>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0" name="Google Shape;20;p2"/>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1" name="Google Shape;21;p2"/>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22" name="Shape 22"/>
        <p:cNvGrpSpPr/>
        <p:nvPr/>
      </p:nvGrpSpPr>
      <p:grpSpPr>
        <a:xfrm>
          <a:off x="0" y="0"/>
          <a:ext cx="0" cy="0"/>
          <a:chOff x="0" y="0"/>
          <a:chExt cx="0" cy="0"/>
        </a:xfrm>
      </p:grpSpPr>
      <p:sp>
        <p:nvSpPr>
          <p:cNvPr id="23" name="Google Shape;23;p3"/>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4" name="Google Shape;24;p3"/>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Autofit/>
          </a:bodyPr>
          <a:lstStyle>
            <a:lvl1pPr indent="-342900" lvl="0" marL="457200" algn="l">
              <a:lnSpc>
                <a:spcPct val="100000"/>
              </a:lnSpc>
              <a:spcBef>
                <a:spcPts val="360"/>
              </a:spcBef>
              <a:spcAft>
                <a:spcPts val="0"/>
              </a:spcAft>
              <a:buClr>
                <a:schemeClr val="dk1"/>
              </a:buClr>
              <a:buSzPts val="1800"/>
              <a:buChar char="•"/>
              <a:defRPr/>
            </a:lvl1pPr>
            <a:lvl2pPr indent="-342900" lvl="1" marL="914400" algn="l">
              <a:lnSpc>
                <a:spcPct val="100000"/>
              </a:lnSpc>
              <a:spcBef>
                <a:spcPts val="360"/>
              </a:spcBef>
              <a:spcAft>
                <a:spcPts val="0"/>
              </a:spcAft>
              <a:buClr>
                <a:schemeClr val="dk1"/>
              </a:buClr>
              <a:buSzPts val="1800"/>
              <a:buChar char="–"/>
              <a:defRPr/>
            </a:lvl2pPr>
            <a:lvl3pPr indent="-342900" lvl="2" marL="1371600" algn="l">
              <a:lnSpc>
                <a:spcPct val="100000"/>
              </a:lnSpc>
              <a:spcBef>
                <a:spcPts val="360"/>
              </a:spcBef>
              <a:spcAft>
                <a:spcPts val="0"/>
              </a:spcAft>
              <a:buClr>
                <a:schemeClr val="dk1"/>
              </a:buClr>
              <a:buSzPts val="1800"/>
              <a:buChar char="•"/>
              <a:defRPr/>
            </a:lvl3pPr>
            <a:lvl4pPr indent="-342900" lvl="3" marL="1828800" algn="l">
              <a:lnSpc>
                <a:spcPct val="100000"/>
              </a:lnSpc>
              <a:spcBef>
                <a:spcPts val="360"/>
              </a:spcBef>
              <a:spcAft>
                <a:spcPts val="0"/>
              </a:spcAft>
              <a:buClr>
                <a:schemeClr val="dk1"/>
              </a:buClr>
              <a:buSzPts val="1800"/>
              <a:buChar char="–"/>
              <a:defRPr/>
            </a:lvl4pPr>
            <a:lvl5pPr indent="-342900" lvl="4" marL="2286000" algn="l">
              <a:lnSpc>
                <a:spcPct val="100000"/>
              </a:lnSpc>
              <a:spcBef>
                <a:spcPts val="360"/>
              </a:spcBef>
              <a:spcAft>
                <a:spcPts val="0"/>
              </a:spcAft>
              <a:buClr>
                <a:schemeClr val="dk1"/>
              </a:buClr>
              <a:buSzPts val="1800"/>
              <a:buChar char="»"/>
              <a:defRPr/>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25" name="Google Shape;25;p3"/>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6" name="Google Shape;26;p3"/>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7" name="Google Shape;27;p3"/>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28" name="Shape 28"/>
        <p:cNvGrpSpPr/>
        <p:nvPr/>
      </p:nvGrpSpPr>
      <p:grpSpPr>
        <a:xfrm>
          <a:off x="0" y="0"/>
          <a:ext cx="0" cy="0"/>
          <a:chOff x="0" y="0"/>
          <a:chExt cx="0" cy="0"/>
        </a:xfrm>
      </p:grpSpPr>
      <p:sp>
        <p:nvSpPr>
          <p:cNvPr id="29" name="Google Shape;29;p4"/>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0" name="Google Shape;30;p4"/>
          <p:cNvSpPr txBox="1"/>
          <p:nvPr>
            <p:ph idx="1" type="body"/>
          </p:nvPr>
        </p:nvSpPr>
        <p:spPr>
          <a:xfrm>
            <a:off x="457200" y="1600200"/>
            <a:ext cx="4038600" cy="4525963"/>
          </a:xfrm>
          <a:prstGeom prst="rect">
            <a:avLst/>
          </a:prstGeom>
          <a:noFill/>
          <a:ln>
            <a:noFill/>
          </a:ln>
        </p:spPr>
        <p:txBody>
          <a:bodyPr anchorCtr="0" anchor="t" bIns="45700" lIns="91425" spcFirstLastPara="1" rIns="91425" wrap="square" tIns="45700">
            <a:noAutofit/>
          </a:bodyPr>
          <a:lstStyle>
            <a:lvl1pPr indent="-406400" lvl="0" marL="457200" algn="l">
              <a:lnSpc>
                <a:spcPct val="100000"/>
              </a:lnSpc>
              <a:spcBef>
                <a:spcPts val="560"/>
              </a:spcBef>
              <a:spcAft>
                <a:spcPts val="0"/>
              </a:spcAft>
              <a:buClr>
                <a:schemeClr val="dk1"/>
              </a:buClr>
              <a:buSzPts val="2800"/>
              <a:buChar char="•"/>
              <a:defRPr sz="2800"/>
            </a:lvl1pPr>
            <a:lvl2pPr indent="-381000" lvl="1" marL="914400" algn="l">
              <a:lnSpc>
                <a:spcPct val="100000"/>
              </a:lnSpc>
              <a:spcBef>
                <a:spcPts val="480"/>
              </a:spcBef>
              <a:spcAft>
                <a:spcPts val="0"/>
              </a:spcAft>
              <a:buClr>
                <a:schemeClr val="dk1"/>
              </a:buClr>
              <a:buSzPts val="2400"/>
              <a:buChar char="–"/>
              <a:defRPr sz="2400"/>
            </a:lvl2pPr>
            <a:lvl3pPr indent="-355600" lvl="2" marL="1371600" algn="l">
              <a:lnSpc>
                <a:spcPct val="100000"/>
              </a:lnSpc>
              <a:spcBef>
                <a:spcPts val="400"/>
              </a:spcBef>
              <a:spcAft>
                <a:spcPts val="0"/>
              </a:spcAft>
              <a:buClr>
                <a:schemeClr val="dk1"/>
              </a:buClr>
              <a:buSzPts val="2000"/>
              <a:buChar char="•"/>
              <a:defRPr sz="2000"/>
            </a:lvl3pPr>
            <a:lvl4pPr indent="-342900" lvl="3" marL="1828800" algn="l">
              <a:lnSpc>
                <a:spcPct val="100000"/>
              </a:lnSpc>
              <a:spcBef>
                <a:spcPts val="360"/>
              </a:spcBef>
              <a:spcAft>
                <a:spcPts val="0"/>
              </a:spcAft>
              <a:buClr>
                <a:schemeClr val="dk1"/>
              </a:buClr>
              <a:buSzPts val="1800"/>
              <a:buChar char="–"/>
              <a:defRPr sz="1800"/>
            </a:lvl4pPr>
            <a:lvl5pPr indent="-342900" lvl="4" marL="2286000" algn="l">
              <a:lnSpc>
                <a:spcPct val="100000"/>
              </a:lnSpc>
              <a:spcBef>
                <a:spcPts val="360"/>
              </a:spcBef>
              <a:spcAft>
                <a:spcPts val="0"/>
              </a:spcAft>
              <a:buClr>
                <a:schemeClr val="dk1"/>
              </a:buClr>
              <a:buSzPts val="1800"/>
              <a:buChar char="»"/>
              <a:defRPr sz="1800"/>
            </a:lvl5pPr>
            <a:lvl6pPr indent="-342900" lvl="5" marL="2743200" algn="l">
              <a:lnSpc>
                <a:spcPct val="100000"/>
              </a:lnSpc>
              <a:spcBef>
                <a:spcPts val="360"/>
              </a:spcBef>
              <a:spcAft>
                <a:spcPts val="0"/>
              </a:spcAft>
              <a:buClr>
                <a:schemeClr val="dk1"/>
              </a:buClr>
              <a:buSzPts val="1800"/>
              <a:buChar char="•"/>
              <a:defRPr sz="1800"/>
            </a:lvl6pPr>
            <a:lvl7pPr indent="-342900" lvl="6" marL="3200400" algn="l">
              <a:lnSpc>
                <a:spcPct val="100000"/>
              </a:lnSpc>
              <a:spcBef>
                <a:spcPts val="360"/>
              </a:spcBef>
              <a:spcAft>
                <a:spcPts val="0"/>
              </a:spcAft>
              <a:buClr>
                <a:schemeClr val="dk1"/>
              </a:buClr>
              <a:buSzPts val="1800"/>
              <a:buChar char="•"/>
              <a:defRPr sz="1800"/>
            </a:lvl7pPr>
            <a:lvl8pPr indent="-342900" lvl="7" marL="3657600" algn="l">
              <a:lnSpc>
                <a:spcPct val="100000"/>
              </a:lnSpc>
              <a:spcBef>
                <a:spcPts val="360"/>
              </a:spcBef>
              <a:spcAft>
                <a:spcPts val="0"/>
              </a:spcAft>
              <a:buClr>
                <a:schemeClr val="dk1"/>
              </a:buClr>
              <a:buSzPts val="1800"/>
              <a:buChar char="•"/>
              <a:defRPr sz="1800"/>
            </a:lvl8pPr>
            <a:lvl9pPr indent="-342900" lvl="8" marL="4114800" algn="l">
              <a:lnSpc>
                <a:spcPct val="100000"/>
              </a:lnSpc>
              <a:spcBef>
                <a:spcPts val="360"/>
              </a:spcBef>
              <a:spcAft>
                <a:spcPts val="0"/>
              </a:spcAft>
              <a:buClr>
                <a:schemeClr val="dk1"/>
              </a:buClr>
              <a:buSzPts val="1800"/>
              <a:buChar char="•"/>
              <a:defRPr sz="1800"/>
            </a:lvl9pPr>
          </a:lstStyle>
          <a:p/>
        </p:txBody>
      </p:sp>
      <p:sp>
        <p:nvSpPr>
          <p:cNvPr id="31" name="Google Shape;31;p4"/>
          <p:cNvSpPr txBox="1"/>
          <p:nvPr>
            <p:ph idx="2" type="body"/>
          </p:nvPr>
        </p:nvSpPr>
        <p:spPr>
          <a:xfrm>
            <a:off x="4648200" y="1600200"/>
            <a:ext cx="4038600" cy="4525963"/>
          </a:xfrm>
          <a:prstGeom prst="rect">
            <a:avLst/>
          </a:prstGeom>
          <a:noFill/>
          <a:ln>
            <a:noFill/>
          </a:ln>
        </p:spPr>
        <p:txBody>
          <a:bodyPr anchorCtr="0" anchor="t" bIns="45700" lIns="91425" spcFirstLastPara="1" rIns="91425" wrap="square" tIns="45700">
            <a:noAutofit/>
          </a:bodyPr>
          <a:lstStyle>
            <a:lvl1pPr indent="-406400" lvl="0" marL="457200" algn="l">
              <a:lnSpc>
                <a:spcPct val="100000"/>
              </a:lnSpc>
              <a:spcBef>
                <a:spcPts val="560"/>
              </a:spcBef>
              <a:spcAft>
                <a:spcPts val="0"/>
              </a:spcAft>
              <a:buClr>
                <a:schemeClr val="dk1"/>
              </a:buClr>
              <a:buSzPts val="2800"/>
              <a:buChar char="•"/>
              <a:defRPr sz="2800"/>
            </a:lvl1pPr>
            <a:lvl2pPr indent="-381000" lvl="1" marL="914400" algn="l">
              <a:lnSpc>
                <a:spcPct val="100000"/>
              </a:lnSpc>
              <a:spcBef>
                <a:spcPts val="480"/>
              </a:spcBef>
              <a:spcAft>
                <a:spcPts val="0"/>
              </a:spcAft>
              <a:buClr>
                <a:schemeClr val="dk1"/>
              </a:buClr>
              <a:buSzPts val="2400"/>
              <a:buChar char="–"/>
              <a:defRPr sz="2400"/>
            </a:lvl2pPr>
            <a:lvl3pPr indent="-355600" lvl="2" marL="1371600" algn="l">
              <a:lnSpc>
                <a:spcPct val="100000"/>
              </a:lnSpc>
              <a:spcBef>
                <a:spcPts val="400"/>
              </a:spcBef>
              <a:spcAft>
                <a:spcPts val="0"/>
              </a:spcAft>
              <a:buClr>
                <a:schemeClr val="dk1"/>
              </a:buClr>
              <a:buSzPts val="2000"/>
              <a:buChar char="•"/>
              <a:defRPr sz="2000"/>
            </a:lvl3pPr>
            <a:lvl4pPr indent="-342900" lvl="3" marL="1828800" algn="l">
              <a:lnSpc>
                <a:spcPct val="100000"/>
              </a:lnSpc>
              <a:spcBef>
                <a:spcPts val="360"/>
              </a:spcBef>
              <a:spcAft>
                <a:spcPts val="0"/>
              </a:spcAft>
              <a:buClr>
                <a:schemeClr val="dk1"/>
              </a:buClr>
              <a:buSzPts val="1800"/>
              <a:buChar char="–"/>
              <a:defRPr sz="1800"/>
            </a:lvl4pPr>
            <a:lvl5pPr indent="-342900" lvl="4" marL="2286000" algn="l">
              <a:lnSpc>
                <a:spcPct val="100000"/>
              </a:lnSpc>
              <a:spcBef>
                <a:spcPts val="360"/>
              </a:spcBef>
              <a:spcAft>
                <a:spcPts val="0"/>
              </a:spcAft>
              <a:buClr>
                <a:schemeClr val="dk1"/>
              </a:buClr>
              <a:buSzPts val="1800"/>
              <a:buChar char="»"/>
              <a:defRPr sz="1800"/>
            </a:lvl5pPr>
            <a:lvl6pPr indent="-342900" lvl="5" marL="2743200" algn="l">
              <a:lnSpc>
                <a:spcPct val="100000"/>
              </a:lnSpc>
              <a:spcBef>
                <a:spcPts val="360"/>
              </a:spcBef>
              <a:spcAft>
                <a:spcPts val="0"/>
              </a:spcAft>
              <a:buClr>
                <a:schemeClr val="dk1"/>
              </a:buClr>
              <a:buSzPts val="1800"/>
              <a:buChar char="•"/>
              <a:defRPr sz="1800"/>
            </a:lvl6pPr>
            <a:lvl7pPr indent="-342900" lvl="6" marL="3200400" algn="l">
              <a:lnSpc>
                <a:spcPct val="100000"/>
              </a:lnSpc>
              <a:spcBef>
                <a:spcPts val="360"/>
              </a:spcBef>
              <a:spcAft>
                <a:spcPts val="0"/>
              </a:spcAft>
              <a:buClr>
                <a:schemeClr val="dk1"/>
              </a:buClr>
              <a:buSzPts val="1800"/>
              <a:buChar char="•"/>
              <a:defRPr sz="1800"/>
            </a:lvl7pPr>
            <a:lvl8pPr indent="-342900" lvl="7" marL="3657600" algn="l">
              <a:lnSpc>
                <a:spcPct val="100000"/>
              </a:lnSpc>
              <a:spcBef>
                <a:spcPts val="360"/>
              </a:spcBef>
              <a:spcAft>
                <a:spcPts val="0"/>
              </a:spcAft>
              <a:buClr>
                <a:schemeClr val="dk1"/>
              </a:buClr>
              <a:buSzPts val="1800"/>
              <a:buChar char="•"/>
              <a:defRPr sz="1800"/>
            </a:lvl8pPr>
            <a:lvl9pPr indent="-342900" lvl="8" marL="4114800" algn="l">
              <a:lnSpc>
                <a:spcPct val="100000"/>
              </a:lnSpc>
              <a:spcBef>
                <a:spcPts val="360"/>
              </a:spcBef>
              <a:spcAft>
                <a:spcPts val="0"/>
              </a:spcAft>
              <a:buClr>
                <a:schemeClr val="dk1"/>
              </a:buClr>
              <a:buSzPts val="1800"/>
              <a:buChar char="•"/>
              <a:defRPr sz="1800"/>
            </a:lvl9pPr>
          </a:lstStyle>
          <a:p/>
        </p:txBody>
      </p:sp>
      <p:sp>
        <p:nvSpPr>
          <p:cNvPr id="32" name="Google Shape;32;p4"/>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3" name="Google Shape;33;p4"/>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4" name="Google Shape;34;p4"/>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35" name="Shape 35"/>
        <p:cNvGrpSpPr/>
        <p:nvPr/>
      </p:nvGrpSpPr>
      <p:grpSpPr>
        <a:xfrm>
          <a:off x="0" y="0"/>
          <a:ext cx="0" cy="0"/>
          <a:chOff x="0" y="0"/>
          <a:chExt cx="0" cy="0"/>
        </a:xfrm>
      </p:grpSpPr>
      <p:sp>
        <p:nvSpPr>
          <p:cNvPr id="36" name="Google Shape;36;p5"/>
          <p:cNvSpPr txBox="1"/>
          <p:nvPr>
            <p:ph type="title"/>
          </p:nvPr>
        </p:nvSpPr>
        <p:spPr>
          <a:xfrm>
            <a:off x="722313" y="4406900"/>
            <a:ext cx="7772400" cy="1362075"/>
          </a:xfrm>
          <a:prstGeom prst="rect">
            <a:avLst/>
          </a:prstGeom>
          <a:noFill/>
          <a:ln>
            <a:noFill/>
          </a:ln>
        </p:spPr>
        <p:txBody>
          <a:bodyPr anchorCtr="0" anchor="t" bIns="45700" lIns="91425" spcFirstLastPara="1" rIns="91425" wrap="square" tIns="45700">
            <a:noAutofit/>
          </a:bodyPr>
          <a:lstStyle>
            <a:lvl1pPr lvl="0" algn="l">
              <a:lnSpc>
                <a:spcPct val="100000"/>
              </a:lnSpc>
              <a:spcBef>
                <a:spcPts val="0"/>
              </a:spcBef>
              <a:spcAft>
                <a:spcPts val="0"/>
              </a:spcAft>
              <a:buClr>
                <a:schemeClr val="dk1"/>
              </a:buClr>
              <a:buSzPts val="4000"/>
              <a:buFont typeface="Calibri"/>
              <a:buNone/>
              <a:defRPr b="1" sz="4000" cap="none"/>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7" name="Google Shape;37;p5"/>
          <p:cNvSpPr txBox="1"/>
          <p:nvPr>
            <p:ph idx="1" type="body"/>
          </p:nvPr>
        </p:nvSpPr>
        <p:spPr>
          <a:xfrm>
            <a:off x="722313" y="2906713"/>
            <a:ext cx="7772400" cy="1500187"/>
          </a:xfrm>
          <a:prstGeom prst="rect">
            <a:avLst/>
          </a:prstGeom>
          <a:noFill/>
          <a:ln>
            <a:noFill/>
          </a:ln>
        </p:spPr>
        <p:txBody>
          <a:bodyPr anchorCtr="0" anchor="b" bIns="45700" lIns="91425" spcFirstLastPara="1" rIns="91425" wrap="square" tIns="45700">
            <a:noAutofit/>
          </a:bodyPr>
          <a:lstStyle>
            <a:lvl1pPr indent="-228600" lvl="0" marL="457200" algn="l">
              <a:lnSpc>
                <a:spcPct val="100000"/>
              </a:lnSpc>
              <a:spcBef>
                <a:spcPts val="400"/>
              </a:spcBef>
              <a:spcAft>
                <a:spcPts val="0"/>
              </a:spcAft>
              <a:buClr>
                <a:srgbClr val="888888"/>
              </a:buClr>
              <a:buSzPts val="2000"/>
              <a:buNone/>
              <a:defRPr sz="2000">
                <a:solidFill>
                  <a:srgbClr val="888888"/>
                </a:solidFill>
              </a:defRPr>
            </a:lvl1pPr>
            <a:lvl2pPr indent="-228600" lvl="1" marL="914400" algn="l">
              <a:lnSpc>
                <a:spcPct val="100000"/>
              </a:lnSpc>
              <a:spcBef>
                <a:spcPts val="360"/>
              </a:spcBef>
              <a:spcAft>
                <a:spcPts val="0"/>
              </a:spcAft>
              <a:buClr>
                <a:srgbClr val="888888"/>
              </a:buClr>
              <a:buSzPts val="1800"/>
              <a:buNone/>
              <a:defRPr sz="1800">
                <a:solidFill>
                  <a:srgbClr val="888888"/>
                </a:solidFill>
              </a:defRPr>
            </a:lvl2pPr>
            <a:lvl3pPr indent="-228600" lvl="2" marL="1371600" algn="l">
              <a:lnSpc>
                <a:spcPct val="100000"/>
              </a:lnSpc>
              <a:spcBef>
                <a:spcPts val="320"/>
              </a:spcBef>
              <a:spcAft>
                <a:spcPts val="0"/>
              </a:spcAft>
              <a:buClr>
                <a:srgbClr val="888888"/>
              </a:buClr>
              <a:buSzPts val="1600"/>
              <a:buNone/>
              <a:defRPr sz="1600">
                <a:solidFill>
                  <a:srgbClr val="888888"/>
                </a:solidFill>
              </a:defRPr>
            </a:lvl3pPr>
            <a:lvl4pPr indent="-228600" lvl="3" marL="1828800" algn="l">
              <a:lnSpc>
                <a:spcPct val="100000"/>
              </a:lnSpc>
              <a:spcBef>
                <a:spcPts val="280"/>
              </a:spcBef>
              <a:spcAft>
                <a:spcPts val="0"/>
              </a:spcAft>
              <a:buClr>
                <a:srgbClr val="888888"/>
              </a:buClr>
              <a:buSzPts val="1400"/>
              <a:buNone/>
              <a:defRPr sz="1400">
                <a:solidFill>
                  <a:srgbClr val="888888"/>
                </a:solidFill>
              </a:defRPr>
            </a:lvl4pPr>
            <a:lvl5pPr indent="-228600" lvl="4" marL="2286000" algn="l">
              <a:lnSpc>
                <a:spcPct val="100000"/>
              </a:lnSpc>
              <a:spcBef>
                <a:spcPts val="280"/>
              </a:spcBef>
              <a:spcAft>
                <a:spcPts val="0"/>
              </a:spcAft>
              <a:buClr>
                <a:srgbClr val="888888"/>
              </a:buClr>
              <a:buSzPts val="1400"/>
              <a:buNone/>
              <a:defRPr sz="1400">
                <a:solidFill>
                  <a:srgbClr val="888888"/>
                </a:solidFill>
              </a:defRPr>
            </a:lvl5pPr>
            <a:lvl6pPr indent="-228600" lvl="5" marL="2743200" algn="l">
              <a:lnSpc>
                <a:spcPct val="100000"/>
              </a:lnSpc>
              <a:spcBef>
                <a:spcPts val="280"/>
              </a:spcBef>
              <a:spcAft>
                <a:spcPts val="0"/>
              </a:spcAft>
              <a:buClr>
                <a:srgbClr val="888888"/>
              </a:buClr>
              <a:buSzPts val="1400"/>
              <a:buNone/>
              <a:defRPr sz="1400">
                <a:solidFill>
                  <a:srgbClr val="888888"/>
                </a:solidFill>
              </a:defRPr>
            </a:lvl6pPr>
            <a:lvl7pPr indent="-228600" lvl="6" marL="3200400" algn="l">
              <a:lnSpc>
                <a:spcPct val="100000"/>
              </a:lnSpc>
              <a:spcBef>
                <a:spcPts val="280"/>
              </a:spcBef>
              <a:spcAft>
                <a:spcPts val="0"/>
              </a:spcAft>
              <a:buClr>
                <a:srgbClr val="888888"/>
              </a:buClr>
              <a:buSzPts val="1400"/>
              <a:buNone/>
              <a:defRPr sz="1400">
                <a:solidFill>
                  <a:srgbClr val="888888"/>
                </a:solidFill>
              </a:defRPr>
            </a:lvl7pPr>
            <a:lvl8pPr indent="-228600" lvl="7" marL="3657600" algn="l">
              <a:lnSpc>
                <a:spcPct val="100000"/>
              </a:lnSpc>
              <a:spcBef>
                <a:spcPts val="280"/>
              </a:spcBef>
              <a:spcAft>
                <a:spcPts val="0"/>
              </a:spcAft>
              <a:buClr>
                <a:srgbClr val="888888"/>
              </a:buClr>
              <a:buSzPts val="1400"/>
              <a:buNone/>
              <a:defRPr sz="1400">
                <a:solidFill>
                  <a:srgbClr val="888888"/>
                </a:solidFill>
              </a:defRPr>
            </a:lvl8pPr>
            <a:lvl9pPr indent="-228600" lvl="8" marL="4114800" algn="l">
              <a:lnSpc>
                <a:spcPct val="100000"/>
              </a:lnSpc>
              <a:spcBef>
                <a:spcPts val="280"/>
              </a:spcBef>
              <a:spcAft>
                <a:spcPts val="0"/>
              </a:spcAft>
              <a:buClr>
                <a:srgbClr val="888888"/>
              </a:buClr>
              <a:buSzPts val="1400"/>
              <a:buNone/>
              <a:defRPr sz="1400">
                <a:solidFill>
                  <a:srgbClr val="888888"/>
                </a:solidFill>
              </a:defRPr>
            </a:lvl9pPr>
          </a:lstStyle>
          <a:p/>
        </p:txBody>
      </p:sp>
      <p:sp>
        <p:nvSpPr>
          <p:cNvPr id="38" name="Google Shape;38;p5"/>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9" name="Google Shape;39;p5"/>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0" name="Google Shape;40;p5"/>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41" name="Shape 41"/>
        <p:cNvGrpSpPr/>
        <p:nvPr/>
      </p:nvGrpSpPr>
      <p:grpSpPr>
        <a:xfrm>
          <a:off x="0" y="0"/>
          <a:ext cx="0" cy="0"/>
          <a:chOff x="0" y="0"/>
          <a:chExt cx="0" cy="0"/>
        </a:xfrm>
      </p:grpSpPr>
      <p:sp>
        <p:nvSpPr>
          <p:cNvPr id="42" name="Google Shape;42;p6"/>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Clr>
                <a:schemeClr val="dk1"/>
              </a:buClr>
              <a:buSzPts val="4400"/>
              <a:buFont typeface="Calibri"/>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3" name="Google Shape;43;p6"/>
          <p:cNvSpPr txBox="1"/>
          <p:nvPr>
            <p:ph idx="1" type="body"/>
          </p:nvPr>
        </p:nvSpPr>
        <p:spPr>
          <a:xfrm>
            <a:off x="457200" y="1535113"/>
            <a:ext cx="4040188" cy="639762"/>
          </a:xfrm>
          <a:prstGeom prst="rect">
            <a:avLst/>
          </a:prstGeom>
          <a:noFill/>
          <a:ln>
            <a:noFill/>
          </a:ln>
        </p:spPr>
        <p:txBody>
          <a:bodyPr anchorCtr="0" anchor="b" bIns="45700" lIns="91425" spcFirstLastPara="1" rIns="91425" wrap="square" tIns="45700">
            <a:noAutofit/>
          </a:bodyPr>
          <a:lstStyle>
            <a:lvl1pPr indent="-228600" lvl="0" marL="457200" algn="l">
              <a:lnSpc>
                <a:spcPct val="100000"/>
              </a:lnSpc>
              <a:spcBef>
                <a:spcPts val="480"/>
              </a:spcBef>
              <a:spcAft>
                <a:spcPts val="0"/>
              </a:spcAft>
              <a:buClr>
                <a:schemeClr val="dk1"/>
              </a:buClr>
              <a:buSzPts val="2400"/>
              <a:buNone/>
              <a:defRPr b="1" sz="2400"/>
            </a:lvl1pPr>
            <a:lvl2pPr indent="-228600" lvl="1" marL="914400" algn="l">
              <a:lnSpc>
                <a:spcPct val="100000"/>
              </a:lnSpc>
              <a:spcBef>
                <a:spcPts val="400"/>
              </a:spcBef>
              <a:spcAft>
                <a:spcPts val="0"/>
              </a:spcAft>
              <a:buClr>
                <a:schemeClr val="dk1"/>
              </a:buClr>
              <a:buSzPts val="2000"/>
              <a:buNone/>
              <a:defRPr b="1" sz="2000"/>
            </a:lvl2pPr>
            <a:lvl3pPr indent="-228600" lvl="2" marL="1371600" algn="l">
              <a:lnSpc>
                <a:spcPct val="100000"/>
              </a:lnSpc>
              <a:spcBef>
                <a:spcPts val="360"/>
              </a:spcBef>
              <a:spcAft>
                <a:spcPts val="0"/>
              </a:spcAft>
              <a:buClr>
                <a:schemeClr val="dk1"/>
              </a:buClr>
              <a:buSzPts val="1800"/>
              <a:buNone/>
              <a:defRPr b="1" sz="1800"/>
            </a:lvl3pPr>
            <a:lvl4pPr indent="-228600" lvl="3" marL="1828800" algn="l">
              <a:lnSpc>
                <a:spcPct val="100000"/>
              </a:lnSpc>
              <a:spcBef>
                <a:spcPts val="320"/>
              </a:spcBef>
              <a:spcAft>
                <a:spcPts val="0"/>
              </a:spcAft>
              <a:buClr>
                <a:schemeClr val="dk1"/>
              </a:buClr>
              <a:buSzPts val="1600"/>
              <a:buNone/>
              <a:defRPr b="1" sz="1600"/>
            </a:lvl4pPr>
            <a:lvl5pPr indent="-228600" lvl="4" marL="2286000" algn="l">
              <a:lnSpc>
                <a:spcPct val="100000"/>
              </a:lnSpc>
              <a:spcBef>
                <a:spcPts val="320"/>
              </a:spcBef>
              <a:spcAft>
                <a:spcPts val="0"/>
              </a:spcAft>
              <a:buClr>
                <a:schemeClr val="dk1"/>
              </a:buClr>
              <a:buSzPts val="1600"/>
              <a:buNone/>
              <a:defRPr b="1" sz="1600"/>
            </a:lvl5pPr>
            <a:lvl6pPr indent="-228600" lvl="5" marL="2743200" algn="l">
              <a:lnSpc>
                <a:spcPct val="100000"/>
              </a:lnSpc>
              <a:spcBef>
                <a:spcPts val="320"/>
              </a:spcBef>
              <a:spcAft>
                <a:spcPts val="0"/>
              </a:spcAft>
              <a:buClr>
                <a:schemeClr val="dk1"/>
              </a:buClr>
              <a:buSzPts val="1600"/>
              <a:buNone/>
              <a:defRPr b="1" sz="1600"/>
            </a:lvl6pPr>
            <a:lvl7pPr indent="-228600" lvl="6" marL="3200400" algn="l">
              <a:lnSpc>
                <a:spcPct val="100000"/>
              </a:lnSpc>
              <a:spcBef>
                <a:spcPts val="320"/>
              </a:spcBef>
              <a:spcAft>
                <a:spcPts val="0"/>
              </a:spcAft>
              <a:buClr>
                <a:schemeClr val="dk1"/>
              </a:buClr>
              <a:buSzPts val="1600"/>
              <a:buNone/>
              <a:defRPr b="1" sz="1600"/>
            </a:lvl7pPr>
            <a:lvl8pPr indent="-228600" lvl="7" marL="3657600" algn="l">
              <a:lnSpc>
                <a:spcPct val="100000"/>
              </a:lnSpc>
              <a:spcBef>
                <a:spcPts val="320"/>
              </a:spcBef>
              <a:spcAft>
                <a:spcPts val="0"/>
              </a:spcAft>
              <a:buClr>
                <a:schemeClr val="dk1"/>
              </a:buClr>
              <a:buSzPts val="1600"/>
              <a:buNone/>
              <a:defRPr b="1" sz="1600"/>
            </a:lvl8pPr>
            <a:lvl9pPr indent="-228600" lvl="8" marL="4114800" algn="l">
              <a:lnSpc>
                <a:spcPct val="100000"/>
              </a:lnSpc>
              <a:spcBef>
                <a:spcPts val="320"/>
              </a:spcBef>
              <a:spcAft>
                <a:spcPts val="0"/>
              </a:spcAft>
              <a:buClr>
                <a:schemeClr val="dk1"/>
              </a:buClr>
              <a:buSzPts val="1600"/>
              <a:buNone/>
              <a:defRPr b="1" sz="1600"/>
            </a:lvl9pPr>
          </a:lstStyle>
          <a:p/>
        </p:txBody>
      </p:sp>
      <p:sp>
        <p:nvSpPr>
          <p:cNvPr id="44" name="Google Shape;44;p6"/>
          <p:cNvSpPr txBox="1"/>
          <p:nvPr>
            <p:ph idx="2" type="body"/>
          </p:nvPr>
        </p:nvSpPr>
        <p:spPr>
          <a:xfrm>
            <a:off x="457200" y="2174875"/>
            <a:ext cx="4040188" cy="3951288"/>
          </a:xfrm>
          <a:prstGeom prst="rect">
            <a:avLst/>
          </a:prstGeom>
          <a:noFill/>
          <a:ln>
            <a:noFill/>
          </a:ln>
        </p:spPr>
        <p:txBody>
          <a:bodyPr anchorCtr="0" anchor="t" bIns="45700" lIns="91425" spcFirstLastPara="1" rIns="91425" wrap="square" tIns="45700">
            <a:noAutofit/>
          </a:bodyPr>
          <a:lstStyle>
            <a:lvl1pPr indent="-381000" lvl="0" marL="457200" algn="l">
              <a:lnSpc>
                <a:spcPct val="100000"/>
              </a:lnSpc>
              <a:spcBef>
                <a:spcPts val="480"/>
              </a:spcBef>
              <a:spcAft>
                <a:spcPts val="0"/>
              </a:spcAft>
              <a:buClr>
                <a:schemeClr val="dk1"/>
              </a:buClr>
              <a:buSzPts val="2400"/>
              <a:buChar char="•"/>
              <a:defRPr sz="2400"/>
            </a:lvl1pPr>
            <a:lvl2pPr indent="-355600" lvl="1" marL="914400" algn="l">
              <a:lnSpc>
                <a:spcPct val="100000"/>
              </a:lnSpc>
              <a:spcBef>
                <a:spcPts val="400"/>
              </a:spcBef>
              <a:spcAft>
                <a:spcPts val="0"/>
              </a:spcAft>
              <a:buClr>
                <a:schemeClr val="dk1"/>
              </a:buClr>
              <a:buSzPts val="2000"/>
              <a:buChar char="–"/>
              <a:defRPr sz="2000"/>
            </a:lvl2pPr>
            <a:lvl3pPr indent="-342900" lvl="2" marL="1371600" algn="l">
              <a:lnSpc>
                <a:spcPct val="100000"/>
              </a:lnSpc>
              <a:spcBef>
                <a:spcPts val="360"/>
              </a:spcBef>
              <a:spcAft>
                <a:spcPts val="0"/>
              </a:spcAft>
              <a:buClr>
                <a:schemeClr val="dk1"/>
              </a:buClr>
              <a:buSzPts val="1800"/>
              <a:buChar char="•"/>
              <a:defRPr sz="1800"/>
            </a:lvl3pPr>
            <a:lvl4pPr indent="-330200" lvl="3" marL="1828800" algn="l">
              <a:lnSpc>
                <a:spcPct val="100000"/>
              </a:lnSpc>
              <a:spcBef>
                <a:spcPts val="320"/>
              </a:spcBef>
              <a:spcAft>
                <a:spcPts val="0"/>
              </a:spcAft>
              <a:buClr>
                <a:schemeClr val="dk1"/>
              </a:buClr>
              <a:buSzPts val="1600"/>
              <a:buChar char="–"/>
              <a:defRPr sz="1600"/>
            </a:lvl4pPr>
            <a:lvl5pPr indent="-330200" lvl="4" marL="2286000" algn="l">
              <a:lnSpc>
                <a:spcPct val="100000"/>
              </a:lnSpc>
              <a:spcBef>
                <a:spcPts val="320"/>
              </a:spcBef>
              <a:spcAft>
                <a:spcPts val="0"/>
              </a:spcAft>
              <a:buClr>
                <a:schemeClr val="dk1"/>
              </a:buClr>
              <a:buSzPts val="1600"/>
              <a:buChar char="»"/>
              <a:defRPr sz="1600"/>
            </a:lvl5pPr>
            <a:lvl6pPr indent="-330200" lvl="5" marL="2743200" algn="l">
              <a:lnSpc>
                <a:spcPct val="100000"/>
              </a:lnSpc>
              <a:spcBef>
                <a:spcPts val="320"/>
              </a:spcBef>
              <a:spcAft>
                <a:spcPts val="0"/>
              </a:spcAft>
              <a:buClr>
                <a:schemeClr val="dk1"/>
              </a:buClr>
              <a:buSzPts val="1600"/>
              <a:buChar char="•"/>
              <a:defRPr sz="1600"/>
            </a:lvl6pPr>
            <a:lvl7pPr indent="-330200" lvl="6" marL="3200400" algn="l">
              <a:lnSpc>
                <a:spcPct val="100000"/>
              </a:lnSpc>
              <a:spcBef>
                <a:spcPts val="320"/>
              </a:spcBef>
              <a:spcAft>
                <a:spcPts val="0"/>
              </a:spcAft>
              <a:buClr>
                <a:schemeClr val="dk1"/>
              </a:buClr>
              <a:buSzPts val="1600"/>
              <a:buChar char="•"/>
              <a:defRPr sz="1600"/>
            </a:lvl7pPr>
            <a:lvl8pPr indent="-330200" lvl="7" marL="3657600" algn="l">
              <a:lnSpc>
                <a:spcPct val="100000"/>
              </a:lnSpc>
              <a:spcBef>
                <a:spcPts val="320"/>
              </a:spcBef>
              <a:spcAft>
                <a:spcPts val="0"/>
              </a:spcAft>
              <a:buClr>
                <a:schemeClr val="dk1"/>
              </a:buClr>
              <a:buSzPts val="1600"/>
              <a:buChar char="•"/>
              <a:defRPr sz="1600"/>
            </a:lvl8pPr>
            <a:lvl9pPr indent="-330200" lvl="8" marL="4114800" algn="l">
              <a:lnSpc>
                <a:spcPct val="100000"/>
              </a:lnSpc>
              <a:spcBef>
                <a:spcPts val="320"/>
              </a:spcBef>
              <a:spcAft>
                <a:spcPts val="0"/>
              </a:spcAft>
              <a:buClr>
                <a:schemeClr val="dk1"/>
              </a:buClr>
              <a:buSzPts val="1600"/>
              <a:buChar char="•"/>
              <a:defRPr sz="1600"/>
            </a:lvl9pPr>
          </a:lstStyle>
          <a:p/>
        </p:txBody>
      </p:sp>
      <p:sp>
        <p:nvSpPr>
          <p:cNvPr id="45" name="Google Shape;45;p6"/>
          <p:cNvSpPr txBox="1"/>
          <p:nvPr>
            <p:ph idx="3" type="body"/>
          </p:nvPr>
        </p:nvSpPr>
        <p:spPr>
          <a:xfrm>
            <a:off x="4645025" y="1535113"/>
            <a:ext cx="4041775" cy="639762"/>
          </a:xfrm>
          <a:prstGeom prst="rect">
            <a:avLst/>
          </a:prstGeom>
          <a:noFill/>
          <a:ln>
            <a:noFill/>
          </a:ln>
        </p:spPr>
        <p:txBody>
          <a:bodyPr anchorCtr="0" anchor="b" bIns="45700" lIns="91425" spcFirstLastPara="1" rIns="91425" wrap="square" tIns="45700">
            <a:noAutofit/>
          </a:bodyPr>
          <a:lstStyle>
            <a:lvl1pPr indent="-228600" lvl="0" marL="457200" algn="l">
              <a:lnSpc>
                <a:spcPct val="100000"/>
              </a:lnSpc>
              <a:spcBef>
                <a:spcPts val="480"/>
              </a:spcBef>
              <a:spcAft>
                <a:spcPts val="0"/>
              </a:spcAft>
              <a:buClr>
                <a:schemeClr val="dk1"/>
              </a:buClr>
              <a:buSzPts val="2400"/>
              <a:buNone/>
              <a:defRPr b="1" sz="2400"/>
            </a:lvl1pPr>
            <a:lvl2pPr indent="-228600" lvl="1" marL="914400" algn="l">
              <a:lnSpc>
                <a:spcPct val="100000"/>
              </a:lnSpc>
              <a:spcBef>
                <a:spcPts val="400"/>
              </a:spcBef>
              <a:spcAft>
                <a:spcPts val="0"/>
              </a:spcAft>
              <a:buClr>
                <a:schemeClr val="dk1"/>
              </a:buClr>
              <a:buSzPts val="2000"/>
              <a:buNone/>
              <a:defRPr b="1" sz="2000"/>
            </a:lvl2pPr>
            <a:lvl3pPr indent="-228600" lvl="2" marL="1371600" algn="l">
              <a:lnSpc>
                <a:spcPct val="100000"/>
              </a:lnSpc>
              <a:spcBef>
                <a:spcPts val="360"/>
              </a:spcBef>
              <a:spcAft>
                <a:spcPts val="0"/>
              </a:spcAft>
              <a:buClr>
                <a:schemeClr val="dk1"/>
              </a:buClr>
              <a:buSzPts val="1800"/>
              <a:buNone/>
              <a:defRPr b="1" sz="1800"/>
            </a:lvl3pPr>
            <a:lvl4pPr indent="-228600" lvl="3" marL="1828800" algn="l">
              <a:lnSpc>
                <a:spcPct val="100000"/>
              </a:lnSpc>
              <a:spcBef>
                <a:spcPts val="320"/>
              </a:spcBef>
              <a:spcAft>
                <a:spcPts val="0"/>
              </a:spcAft>
              <a:buClr>
                <a:schemeClr val="dk1"/>
              </a:buClr>
              <a:buSzPts val="1600"/>
              <a:buNone/>
              <a:defRPr b="1" sz="1600"/>
            </a:lvl4pPr>
            <a:lvl5pPr indent="-228600" lvl="4" marL="2286000" algn="l">
              <a:lnSpc>
                <a:spcPct val="100000"/>
              </a:lnSpc>
              <a:spcBef>
                <a:spcPts val="320"/>
              </a:spcBef>
              <a:spcAft>
                <a:spcPts val="0"/>
              </a:spcAft>
              <a:buClr>
                <a:schemeClr val="dk1"/>
              </a:buClr>
              <a:buSzPts val="1600"/>
              <a:buNone/>
              <a:defRPr b="1" sz="1600"/>
            </a:lvl5pPr>
            <a:lvl6pPr indent="-228600" lvl="5" marL="2743200" algn="l">
              <a:lnSpc>
                <a:spcPct val="100000"/>
              </a:lnSpc>
              <a:spcBef>
                <a:spcPts val="320"/>
              </a:spcBef>
              <a:spcAft>
                <a:spcPts val="0"/>
              </a:spcAft>
              <a:buClr>
                <a:schemeClr val="dk1"/>
              </a:buClr>
              <a:buSzPts val="1600"/>
              <a:buNone/>
              <a:defRPr b="1" sz="1600"/>
            </a:lvl6pPr>
            <a:lvl7pPr indent="-228600" lvl="6" marL="3200400" algn="l">
              <a:lnSpc>
                <a:spcPct val="100000"/>
              </a:lnSpc>
              <a:spcBef>
                <a:spcPts val="320"/>
              </a:spcBef>
              <a:spcAft>
                <a:spcPts val="0"/>
              </a:spcAft>
              <a:buClr>
                <a:schemeClr val="dk1"/>
              </a:buClr>
              <a:buSzPts val="1600"/>
              <a:buNone/>
              <a:defRPr b="1" sz="1600"/>
            </a:lvl7pPr>
            <a:lvl8pPr indent="-228600" lvl="7" marL="3657600" algn="l">
              <a:lnSpc>
                <a:spcPct val="100000"/>
              </a:lnSpc>
              <a:spcBef>
                <a:spcPts val="320"/>
              </a:spcBef>
              <a:spcAft>
                <a:spcPts val="0"/>
              </a:spcAft>
              <a:buClr>
                <a:schemeClr val="dk1"/>
              </a:buClr>
              <a:buSzPts val="1600"/>
              <a:buNone/>
              <a:defRPr b="1" sz="1600"/>
            </a:lvl8pPr>
            <a:lvl9pPr indent="-228600" lvl="8" marL="4114800" algn="l">
              <a:lnSpc>
                <a:spcPct val="100000"/>
              </a:lnSpc>
              <a:spcBef>
                <a:spcPts val="320"/>
              </a:spcBef>
              <a:spcAft>
                <a:spcPts val="0"/>
              </a:spcAft>
              <a:buClr>
                <a:schemeClr val="dk1"/>
              </a:buClr>
              <a:buSzPts val="1600"/>
              <a:buNone/>
              <a:defRPr b="1" sz="1600"/>
            </a:lvl9pPr>
          </a:lstStyle>
          <a:p/>
        </p:txBody>
      </p:sp>
      <p:sp>
        <p:nvSpPr>
          <p:cNvPr id="46" name="Google Shape;46;p6"/>
          <p:cNvSpPr txBox="1"/>
          <p:nvPr>
            <p:ph idx="4" type="body"/>
          </p:nvPr>
        </p:nvSpPr>
        <p:spPr>
          <a:xfrm>
            <a:off x="4645025" y="2174875"/>
            <a:ext cx="4041775" cy="3951288"/>
          </a:xfrm>
          <a:prstGeom prst="rect">
            <a:avLst/>
          </a:prstGeom>
          <a:noFill/>
          <a:ln>
            <a:noFill/>
          </a:ln>
        </p:spPr>
        <p:txBody>
          <a:bodyPr anchorCtr="0" anchor="t" bIns="45700" lIns="91425" spcFirstLastPara="1" rIns="91425" wrap="square" tIns="45700">
            <a:noAutofit/>
          </a:bodyPr>
          <a:lstStyle>
            <a:lvl1pPr indent="-381000" lvl="0" marL="457200" algn="l">
              <a:lnSpc>
                <a:spcPct val="100000"/>
              </a:lnSpc>
              <a:spcBef>
                <a:spcPts val="480"/>
              </a:spcBef>
              <a:spcAft>
                <a:spcPts val="0"/>
              </a:spcAft>
              <a:buClr>
                <a:schemeClr val="dk1"/>
              </a:buClr>
              <a:buSzPts val="2400"/>
              <a:buChar char="•"/>
              <a:defRPr sz="2400"/>
            </a:lvl1pPr>
            <a:lvl2pPr indent="-355600" lvl="1" marL="914400" algn="l">
              <a:lnSpc>
                <a:spcPct val="100000"/>
              </a:lnSpc>
              <a:spcBef>
                <a:spcPts val="400"/>
              </a:spcBef>
              <a:spcAft>
                <a:spcPts val="0"/>
              </a:spcAft>
              <a:buClr>
                <a:schemeClr val="dk1"/>
              </a:buClr>
              <a:buSzPts val="2000"/>
              <a:buChar char="–"/>
              <a:defRPr sz="2000"/>
            </a:lvl2pPr>
            <a:lvl3pPr indent="-342900" lvl="2" marL="1371600" algn="l">
              <a:lnSpc>
                <a:spcPct val="100000"/>
              </a:lnSpc>
              <a:spcBef>
                <a:spcPts val="360"/>
              </a:spcBef>
              <a:spcAft>
                <a:spcPts val="0"/>
              </a:spcAft>
              <a:buClr>
                <a:schemeClr val="dk1"/>
              </a:buClr>
              <a:buSzPts val="1800"/>
              <a:buChar char="•"/>
              <a:defRPr sz="1800"/>
            </a:lvl3pPr>
            <a:lvl4pPr indent="-330200" lvl="3" marL="1828800" algn="l">
              <a:lnSpc>
                <a:spcPct val="100000"/>
              </a:lnSpc>
              <a:spcBef>
                <a:spcPts val="320"/>
              </a:spcBef>
              <a:spcAft>
                <a:spcPts val="0"/>
              </a:spcAft>
              <a:buClr>
                <a:schemeClr val="dk1"/>
              </a:buClr>
              <a:buSzPts val="1600"/>
              <a:buChar char="–"/>
              <a:defRPr sz="1600"/>
            </a:lvl4pPr>
            <a:lvl5pPr indent="-330200" lvl="4" marL="2286000" algn="l">
              <a:lnSpc>
                <a:spcPct val="100000"/>
              </a:lnSpc>
              <a:spcBef>
                <a:spcPts val="320"/>
              </a:spcBef>
              <a:spcAft>
                <a:spcPts val="0"/>
              </a:spcAft>
              <a:buClr>
                <a:schemeClr val="dk1"/>
              </a:buClr>
              <a:buSzPts val="1600"/>
              <a:buChar char="»"/>
              <a:defRPr sz="1600"/>
            </a:lvl5pPr>
            <a:lvl6pPr indent="-330200" lvl="5" marL="2743200" algn="l">
              <a:lnSpc>
                <a:spcPct val="100000"/>
              </a:lnSpc>
              <a:spcBef>
                <a:spcPts val="320"/>
              </a:spcBef>
              <a:spcAft>
                <a:spcPts val="0"/>
              </a:spcAft>
              <a:buClr>
                <a:schemeClr val="dk1"/>
              </a:buClr>
              <a:buSzPts val="1600"/>
              <a:buChar char="•"/>
              <a:defRPr sz="1600"/>
            </a:lvl6pPr>
            <a:lvl7pPr indent="-330200" lvl="6" marL="3200400" algn="l">
              <a:lnSpc>
                <a:spcPct val="100000"/>
              </a:lnSpc>
              <a:spcBef>
                <a:spcPts val="320"/>
              </a:spcBef>
              <a:spcAft>
                <a:spcPts val="0"/>
              </a:spcAft>
              <a:buClr>
                <a:schemeClr val="dk1"/>
              </a:buClr>
              <a:buSzPts val="1600"/>
              <a:buChar char="•"/>
              <a:defRPr sz="1600"/>
            </a:lvl7pPr>
            <a:lvl8pPr indent="-330200" lvl="7" marL="3657600" algn="l">
              <a:lnSpc>
                <a:spcPct val="100000"/>
              </a:lnSpc>
              <a:spcBef>
                <a:spcPts val="320"/>
              </a:spcBef>
              <a:spcAft>
                <a:spcPts val="0"/>
              </a:spcAft>
              <a:buClr>
                <a:schemeClr val="dk1"/>
              </a:buClr>
              <a:buSzPts val="1600"/>
              <a:buChar char="•"/>
              <a:defRPr sz="1600"/>
            </a:lvl8pPr>
            <a:lvl9pPr indent="-330200" lvl="8" marL="4114800" algn="l">
              <a:lnSpc>
                <a:spcPct val="100000"/>
              </a:lnSpc>
              <a:spcBef>
                <a:spcPts val="320"/>
              </a:spcBef>
              <a:spcAft>
                <a:spcPts val="0"/>
              </a:spcAft>
              <a:buClr>
                <a:schemeClr val="dk1"/>
              </a:buClr>
              <a:buSzPts val="1600"/>
              <a:buChar char="•"/>
              <a:defRPr sz="1600"/>
            </a:lvl9pPr>
          </a:lstStyle>
          <a:p/>
        </p:txBody>
      </p:sp>
      <p:sp>
        <p:nvSpPr>
          <p:cNvPr id="47" name="Google Shape;47;p6"/>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8" name="Google Shape;48;p6"/>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9" name="Google Shape;49;p6"/>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50" name="Shape 50"/>
        <p:cNvGrpSpPr/>
        <p:nvPr/>
      </p:nvGrpSpPr>
      <p:grpSpPr>
        <a:xfrm>
          <a:off x="0" y="0"/>
          <a:ext cx="0" cy="0"/>
          <a:chOff x="0" y="0"/>
          <a:chExt cx="0" cy="0"/>
        </a:xfrm>
      </p:grpSpPr>
      <p:sp>
        <p:nvSpPr>
          <p:cNvPr id="51" name="Google Shape;51;p7"/>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2" name="Google Shape;52;p7"/>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3" name="Google Shape;53;p7"/>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4" name="Google Shape;54;p7"/>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55" name="Shape 55"/>
        <p:cNvGrpSpPr/>
        <p:nvPr/>
      </p:nvGrpSpPr>
      <p:grpSpPr>
        <a:xfrm>
          <a:off x="0" y="0"/>
          <a:ext cx="0" cy="0"/>
          <a:chOff x="0" y="0"/>
          <a:chExt cx="0" cy="0"/>
        </a:xfrm>
      </p:grpSpPr>
      <p:sp>
        <p:nvSpPr>
          <p:cNvPr id="56" name="Google Shape;56;p8"/>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7" name="Google Shape;57;p8"/>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8" name="Google Shape;58;p8"/>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59" name="Shape 59"/>
        <p:cNvGrpSpPr/>
        <p:nvPr/>
      </p:nvGrpSpPr>
      <p:grpSpPr>
        <a:xfrm>
          <a:off x="0" y="0"/>
          <a:ext cx="0" cy="0"/>
          <a:chOff x="0" y="0"/>
          <a:chExt cx="0" cy="0"/>
        </a:xfrm>
      </p:grpSpPr>
      <p:sp>
        <p:nvSpPr>
          <p:cNvPr id="60" name="Google Shape;60;p9"/>
          <p:cNvSpPr txBox="1"/>
          <p:nvPr>
            <p:ph type="title"/>
          </p:nvPr>
        </p:nvSpPr>
        <p:spPr>
          <a:xfrm>
            <a:off x="457200" y="273050"/>
            <a:ext cx="3008313" cy="1162050"/>
          </a:xfrm>
          <a:prstGeom prst="rect">
            <a:avLst/>
          </a:prstGeom>
          <a:noFill/>
          <a:ln>
            <a:noFill/>
          </a:ln>
        </p:spPr>
        <p:txBody>
          <a:bodyPr anchorCtr="0" anchor="b" bIns="45700" lIns="91425" spcFirstLastPara="1" rIns="91425" wrap="square" tIns="45700">
            <a:noAutofit/>
          </a:bodyPr>
          <a:lstStyle>
            <a:lvl1pPr lvl="0" algn="l">
              <a:lnSpc>
                <a:spcPct val="100000"/>
              </a:lnSpc>
              <a:spcBef>
                <a:spcPts val="0"/>
              </a:spcBef>
              <a:spcAft>
                <a:spcPts val="0"/>
              </a:spcAft>
              <a:buClr>
                <a:schemeClr val="dk1"/>
              </a:buClr>
              <a:buSzPts val="2000"/>
              <a:buFont typeface="Calibri"/>
              <a:buNone/>
              <a:defRPr b="1" sz="2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1" name="Google Shape;61;p9"/>
          <p:cNvSpPr txBox="1"/>
          <p:nvPr>
            <p:ph idx="1" type="body"/>
          </p:nvPr>
        </p:nvSpPr>
        <p:spPr>
          <a:xfrm>
            <a:off x="3575050" y="273050"/>
            <a:ext cx="5111750" cy="5853113"/>
          </a:xfrm>
          <a:prstGeom prst="rect">
            <a:avLst/>
          </a:prstGeom>
          <a:noFill/>
          <a:ln>
            <a:noFill/>
          </a:ln>
        </p:spPr>
        <p:txBody>
          <a:bodyPr anchorCtr="0" anchor="t" bIns="45700" lIns="91425" spcFirstLastPara="1" rIns="91425" wrap="square" tIns="45700">
            <a:noAutofit/>
          </a:bodyPr>
          <a:lstStyle>
            <a:lvl1pPr indent="-431800" lvl="0" marL="457200" algn="l">
              <a:lnSpc>
                <a:spcPct val="100000"/>
              </a:lnSpc>
              <a:spcBef>
                <a:spcPts val="640"/>
              </a:spcBef>
              <a:spcAft>
                <a:spcPts val="0"/>
              </a:spcAft>
              <a:buClr>
                <a:schemeClr val="dk1"/>
              </a:buClr>
              <a:buSzPts val="3200"/>
              <a:buChar char="•"/>
              <a:defRPr sz="3200"/>
            </a:lvl1pPr>
            <a:lvl2pPr indent="-406400" lvl="1" marL="914400" algn="l">
              <a:lnSpc>
                <a:spcPct val="100000"/>
              </a:lnSpc>
              <a:spcBef>
                <a:spcPts val="560"/>
              </a:spcBef>
              <a:spcAft>
                <a:spcPts val="0"/>
              </a:spcAft>
              <a:buClr>
                <a:schemeClr val="dk1"/>
              </a:buClr>
              <a:buSzPts val="2800"/>
              <a:buChar char="–"/>
              <a:defRPr sz="2800"/>
            </a:lvl2pPr>
            <a:lvl3pPr indent="-381000" lvl="2" marL="1371600" algn="l">
              <a:lnSpc>
                <a:spcPct val="100000"/>
              </a:lnSpc>
              <a:spcBef>
                <a:spcPts val="480"/>
              </a:spcBef>
              <a:spcAft>
                <a:spcPts val="0"/>
              </a:spcAft>
              <a:buClr>
                <a:schemeClr val="dk1"/>
              </a:buClr>
              <a:buSzPts val="2400"/>
              <a:buChar char="•"/>
              <a:defRPr sz="2400"/>
            </a:lvl3pPr>
            <a:lvl4pPr indent="-355600" lvl="3" marL="1828800" algn="l">
              <a:lnSpc>
                <a:spcPct val="100000"/>
              </a:lnSpc>
              <a:spcBef>
                <a:spcPts val="400"/>
              </a:spcBef>
              <a:spcAft>
                <a:spcPts val="0"/>
              </a:spcAft>
              <a:buClr>
                <a:schemeClr val="dk1"/>
              </a:buClr>
              <a:buSzPts val="2000"/>
              <a:buChar char="–"/>
              <a:defRPr sz="2000"/>
            </a:lvl4pPr>
            <a:lvl5pPr indent="-355600" lvl="4" marL="2286000" algn="l">
              <a:lnSpc>
                <a:spcPct val="100000"/>
              </a:lnSpc>
              <a:spcBef>
                <a:spcPts val="400"/>
              </a:spcBef>
              <a:spcAft>
                <a:spcPts val="0"/>
              </a:spcAft>
              <a:buClr>
                <a:schemeClr val="dk1"/>
              </a:buClr>
              <a:buSzPts val="2000"/>
              <a:buChar char="»"/>
              <a:defRPr sz="2000"/>
            </a:lvl5pPr>
            <a:lvl6pPr indent="-355600" lvl="5" marL="2743200" algn="l">
              <a:lnSpc>
                <a:spcPct val="100000"/>
              </a:lnSpc>
              <a:spcBef>
                <a:spcPts val="400"/>
              </a:spcBef>
              <a:spcAft>
                <a:spcPts val="0"/>
              </a:spcAft>
              <a:buClr>
                <a:schemeClr val="dk1"/>
              </a:buClr>
              <a:buSzPts val="2000"/>
              <a:buChar char="•"/>
              <a:defRPr sz="2000"/>
            </a:lvl6pPr>
            <a:lvl7pPr indent="-355600" lvl="6" marL="3200400" algn="l">
              <a:lnSpc>
                <a:spcPct val="100000"/>
              </a:lnSpc>
              <a:spcBef>
                <a:spcPts val="400"/>
              </a:spcBef>
              <a:spcAft>
                <a:spcPts val="0"/>
              </a:spcAft>
              <a:buClr>
                <a:schemeClr val="dk1"/>
              </a:buClr>
              <a:buSzPts val="2000"/>
              <a:buChar char="•"/>
              <a:defRPr sz="2000"/>
            </a:lvl7pPr>
            <a:lvl8pPr indent="-355600" lvl="7" marL="3657600" algn="l">
              <a:lnSpc>
                <a:spcPct val="100000"/>
              </a:lnSpc>
              <a:spcBef>
                <a:spcPts val="400"/>
              </a:spcBef>
              <a:spcAft>
                <a:spcPts val="0"/>
              </a:spcAft>
              <a:buClr>
                <a:schemeClr val="dk1"/>
              </a:buClr>
              <a:buSzPts val="2000"/>
              <a:buChar char="•"/>
              <a:defRPr sz="2000"/>
            </a:lvl8pPr>
            <a:lvl9pPr indent="-355600" lvl="8" marL="4114800" algn="l">
              <a:lnSpc>
                <a:spcPct val="100000"/>
              </a:lnSpc>
              <a:spcBef>
                <a:spcPts val="400"/>
              </a:spcBef>
              <a:spcAft>
                <a:spcPts val="0"/>
              </a:spcAft>
              <a:buClr>
                <a:schemeClr val="dk1"/>
              </a:buClr>
              <a:buSzPts val="2000"/>
              <a:buChar char="•"/>
              <a:defRPr sz="2000"/>
            </a:lvl9pPr>
          </a:lstStyle>
          <a:p/>
        </p:txBody>
      </p:sp>
      <p:sp>
        <p:nvSpPr>
          <p:cNvPr id="62" name="Google Shape;62;p9"/>
          <p:cNvSpPr txBox="1"/>
          <p:nvPr>
            <p:ph idx="2" type="body"/>
          </p:nvPr>
        </p:nvSpPr>
        <p:spPr>
          <a:xfrm>
            <a:off x="457200" y="1435100"/>
            <a:ext cx="3008313" cy="4691063"/>
          </a:xfrm>
          <a:prstGeom prst="rect">
            <a:avLst/>
          </a:prstGeom>
          <a:noFill/>
          <a:ln>
            <a:noFill/>
          </a:ln>
        </p:spPr>
        <p:txBody>
          <a:bodyPr anchorCtr="0" anchor="t" bIns="45700" lIns="91425" spcFirstLastPara="1" rIns="91425" wrap="square" tIns="45700">
            <a:noAutofit/>
          </a:bodyPr>
          <a:lstStyle>
            <a:lvl1pPr indent="-228600" lvl="0" marL="457200" algn="l">
              <a:lnSpc>
                <a:spcPct val="100000"/>
              </a:lnSpc>
              <a:spcBef>
                <a:spcPts val="280"/>
              </a:spcBef>
              <a:spcAft>
                <a:spcPts val="0"/>
              </a:spcAft>
              <a:buClr>
                <a:schemeClr val="dk1"/>
              </a:buClr>
              <a:buSzPts val="1400"/>
              <a:buNone/>
              <a:defRPr sz="1400"/>
            </a:lvl1pPr>
            <a:lvl2pPr indent="-228600" lvl="1" marL="914400" algn="l">
              <a:lnSpc>
                <a:spcPct val="100000"/>
              </a:lnSpc>
              <a:spcBef>
                <a:spcPts val="240"/>
              </a:spcBef>
              <a:spcAft>
                <a:spcPts val="0"/>
              </a:spcAft>
              <a:buClr>
                <a:schemeClr val="dk1"/>
              </a:buClr>
              <a:buSzPts val="1200"/>
              <a:buNone/>
              <a:defRPr sz="1200"/>
            </a:lvl2pPr>
            <a:lvl3pPr indent="-228600" lvl="2" marL="1371600" algn="l">
              <a:lnSpc>
                <a:spcPct val="100000"/>
              </a:lnSpc>
              <a:spcBef>
                <a:spcPts val="200"/>
              </a:spcBef>
              <a:spcAft>
                <a:spcPts val="0"/>
              </a:spcAft>
              <a:buClr>
                <a:schemeClr val="dk1"/>
              </a:buClr>
              <a:buSzPts val="1000"/>
              <a:buNone/>
              <a:defRPr sz="1000"/>
            </a:lvl3pPr>
            <a:lvl4pPr indent="-228600" lvl="3" marL="1828800" algn="l">
              <a:lnSpc>
                <a:spcPct val="100000"/>
              </a:lnSpc>
              <a:spcBef>
                <a:spcPts val="180"/>
              </a:spcBef>
              <a:spcAft>
                <a:spcPts val="0"/>
              </a:spcAft>
              <a:buClr>
                <a:schemeClr val="dk1"/>
              </a:buClr>
              <a:buSzPts val="900"/>
              <a:buNone/>
              <a:defRPr sz="900"/>
            </a:lvl4pPr>
            <a:lvl5pPr indent="-228600" lvl="4" marL="2286000" algn="l">
              <a:lnSpc>
                <a:spcPct val="100000"/>
              </a:lnSpc>
              <a:spcBef>
                <a:spcPts val="180"/>
              </a:spcBef>
              <a:spcAft>
                <a:spcPts val="0"/>
              </a:spcAft>
              <a:buClr>
                <a:schemeClr val="dk1"/>
              </a:buClr>
              <a:buSzPts val="900"/>
              <a:buNone/>
              <a:defRPr sz="900"/>
            </a:lvl5pPr>
            <a:lvl6pPr indent="-228600" lvl="5" marL="2743200" algn="l">
              <a:lnSpc>
                <a:spcPct val="100000"/>
              </a:lnSpc>
              <a:spcBef>
                <a:spcPts val="180"/>
              </a:spcBef>
              <a:spcAft>
                <a:spcPts val="0"/>
              </a:spcAft>
              <a:buClr>
                <a:schemeClr val="dk1"/>
              </a:buClr>
              <a:buSzPts val="900"/>
              <a:buNone/>
              <a:defRPr sz="900"/>
            </a:lvl6pPr>
            <a:lvl7pPr indent="-228600" lvl="6" marL="3200400" algn="l">
              <a:lnSpc>
                <a:spcPct val="100000"/>
              </a:lnSpc>
              <a:spcBef>
                <a:spcPts val="180"/>
              </a:spcBef>
              <a:spcAft>
                <a:spcPts val="0"/>
              </a:spcAft>
              <a:buClr>
                <a:schemeClr val="dk1"/>
              </a:buClr>
              <a:buSzPts val="900"/>
              <a:buNone/>
              <a:defRPr sz="900"/>
            </a:lvl7pPr>
            <a:lvl8pPr indent="-228600" lvl="7" marL="3657600" algn="l">
              <a:lnSpc>
                <a:spcPct val="100000"/>
              </a:lnSpc>
              <a:spcBef>
                <a:spcPts val="180"/>
              </a:spcBef>
              <a:spcAft>
                <a:spcPts val="0"/>
              </a:spcAft>
              <a:buClr>
                <a:schemeClr val="dk1"/>
              </a:buClr>
              <a:buSzPts val="900"/>
              <a:buNone/>
              <a:defRPr sz="900"/>
            </a:lvl8pPr>
            <a:lvl9pPr indent="-228600" lvl="8" marL="4114800" algn="l">
              <a:lnSpc>
                <a:spcPct val="100000"/>
              </a:lnSpc>
              <a:spcBef>
                <a:spcPts val="180"/>
              </a:spcBef>
              <a:spcAft>
                <a:spcPts val="0"/>
              </a:spcAft>
              <a:buClr>
                <a:schemeClr val="dk1"/>
              </a:buClr>
              <a:buSzPts val="900"/>
              <a:buNone/>
              <a:defRPr sz="900"/>
            </a:lvl9pPr>
          </a:lstStyle>
          <a:p/>
        </p:txBody>
      </p:sp>
      <p:sp>
        <p:nvSpPr>
          <p:cNvPr id="63" name="Google Shape;63;p9"/>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4" name="Google Shape;64;p9"/>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5" name="Google Shape;65;p9"/>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66" name="Shape 66"/>
        <p:cNvGrpSpPr/>
        <p:nvPr/>
      </p:nvGrpSpPr>
      <p:grpSpPr>
        <a:xfrm>
          <a:off x="0" y="0"/>
          <a:ext cx="0" cy="0"/>
          <a:chOff x="0" y="0"/>
          <a:chExt cx="0" cy="0"/>
        </a:xfrm>
      </p:grpSpPr>
      <p:sp>
        <p:nvSpPr>
          <p:cNvPr id="67" name="Google Shape;67;p10"/>
          <p:cNvSpPr txBox="1"/>
          <p:nvPr>
            <p:ph type="title"/>
          </p:nvPr>
        </p:nvSpPr>
        <p:spPr>
          <a:xfrm>
            <a:off x="1792288" y="4800600"/>
            <a:ext cx="5486400" cy="566738"/>
          </a:xfrm>
          <a:prstGeom prst="rect">
            <a:avLst/>
          </a:prstGeom>
          <a:noFill/>
          <a:ln>
            <a:noFill/>
          </a:ln>
        </p:spPr>
        <p:txBody>
          <a:bodyPr anchorCtr="0" anchor="b" bIns="45700" lIns="91425" spcFirstLastPara="1" rIns="91425" wrap="square" tIns="45700">
            <a:noAutofit/>
          </a:bodyPr>
          <a:lstStyle>
            <a:lvl1pPr lvl="0" algn="l">
              <a:lnSpc>
                <a:spcPct val="100000"/>
              </a:lnSpc>
              <a:spcBef>
                <a:spcPts val="0"/>
              </a:spcBef>
              <a:spcAft>
                <a:spcPts val="0"/>
              </a:spcAft>
              <a:buClr>
                <a:schemeClr val="dk1"/>
              </a:buClr>
              <a:buSzPts val="2000"/>
              <a:buFont typeface="Calibri"/>
              <a:buNone/>
              <a:defRPr b="1" sz="2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8" name="Google Shape;68;p10"/>
          <p:cNvSpPr/>
          <p:nvPr>
            <p:ph idx="2" type="pic"/>
          </p:nvPr>
        </p:nvSpPr>
        <p:spPr>
          <a:xfrm>
            <a:off x="1792288" y="612775"/>
            <a:ext cx="5486400" cy="4114800"/>
          </a:xfrm>
          <a:prstGeom prst="rect">
            <a:avLst/>
          </a:prstGeom>
          <a:noFill/>
          <a:ln>
            <a:noFill/>
          </a:ln>
        </p:spPr>
      </p:sp>
      <p:sp>
        <p:nvSpPr>
          <p:cNvPr id="69" name="Google Shape;69;p10"/>
          <p:cNvSpPr txBox="1"/>
          <p:nvPr>
            <p:ph idx="1" type="body"/>
          </p:nvPr>
        </p:nvSpPr>
        <p:spPr>
          <a:xfrm>
            <a:off x="1792288" y="5367338"/>
            <a:ext cx="5486400" cy="804862"/>
          </a:xfrm>
          <a:prstGeom prst="rect">
            <a:avLst/>
          </a:prstGeom>
          <a:noFill/>
          <a:ln>
            <a:noFill/>
          </a:ln>
        </p:spPr>
        <p:txBody>
          <a:bodyPr anchorCtr="0" anchor="t" bIns="45700" lIns="91425" spcFirstLastPara="1" rIns="91425" wrap="square" tIns="45700">
            <a:noAutofit/>
          </a:bodyPr>
          <a:lstStyle>
            <a:lvl1pPr indent="-228600" lvl="0" marL="457200" algn="l">
              <a:lnSpc>
                <a:spcPct val="100000"/>
              </a:lnSpc>
              <a:spcBef>
                <a:spcPts val="280"/>
              </a:spcBef>
              <a:spcAft>
                <a:spcPts val="0"/>
              </a:spcAft>
              <a:buClr>
                <a:schemeClr val="dk1"/>
              </a:buClr>
              <a:buSzPts val="1400"/>
              <a:buNone/>
              <a:defRPr sz="1400"/>
            </a:lvl1pPr>
            <a:lvl2pPr indent="-228600" lvl="1" marL="914400" algn="l">
              <a:lnSpc>
                <a:spcPct val="100000"/>
              </a:lnSpc>
              <a:spcBef>
                <a:spcPts val="240"/>
              </a:spcBef>
              <a:spcAft>
                <a:spcPts val="0"/>
              </a:spcAft>
              <a:buClr>
                <a:schemeClr val="dk1"/>
              </a:buClr>
              <a:buSzPts val="1200"/>
              <a:buNone/>
              <a:defRPr sz="1200"/>
            </a:lvl2pPr>
            <a:lvl3pPr indent="-228600" lvl="2" marL="1371600" algn="l">
              <a:lnSpc>
                <a:spcPct val="100000"/>
              </a:lnSpc>
              <a:spcBef>
                <a:spcPts val="200"/>
              </a:spcBef>
              <a:spcAft>
                <a:spcPts val="0"/>
              </a:spcAft>
              <a:buClr>
                <a:schemeClr val="dk1"/>
              </a:buClr>
              <a:buSzPts val="1000"/>
              <a:buNone/>
              <a:defRPr sz="1000"/>
            </a:lvl3pPr>
            <a:lvl4pPr indent="-228600" lvl="3" marL="1828800" algn="l">
              <a:lnSpc>
                <a:spcPct val="100000"/>
              </a:lnSpc>
              <a:spcBef>
                <a:spcPts val="180"/>
              </a:spcBef>
              <a:spcAft>
                <a:spcPts val="0"/>
              </a:spcAft>
              <a:buClr>
                <a:schemeClr val="dk1"/>
              </a:buClr>
              <a:buSzPts val="900"/>
              <a:buNone/>
              <a:defRPr sz="900"/>
            </a:lvl4pPr>
            <a:lvl5pPr indent="-228600" lvl="4" marL="2286000" algn="l">
              <a:lnSpc>
                <a:spcPct val="100000"/>
              </a:lnSpc>
              <a:spcBef>
                <a:spcPts val="180"/>
              </a:spcBef>
              <a:spcAft>
                <a:spcPts val="0"/>
              </a:spcAft>
              <a:buClr>
                <a:schemeClr val="dk1"/>
              </a:buClr>
              <a:buSzPts val="900"/>
              <a:buNone/>
              <a:defRPr sz="900"/>
            </a:lvl5pPr>
            <a:lvl6pPr indent="-228600" lvl="5" marL="2743200" algn="l">
              <a:lnSpc>
                <a:spcPct val="100000"/>
              </a:lnSpc>
              <a:spcBef>
                <a:spcPts val="180"/>
              </a:spcBef>
              <a:spcAft>
                <a:spcPts val="0"/>
              </a:spcAft>
              <a:buClr>
                <a:schemeClr val="dk1"/>
              </a:buClr>
              <a:buSzPts val="900"/>
              <a:buNone/>
              <a:defRPr sz="900"/>
            </a:lvl6pPr>
            <a:lvl7pPr indent="-228600" lvl="6" marL="3200400" algn="l">
              <a:lnSpc>
                <a:spcPct val="100000"/>
              </a:lnSpc>
              <a:spcBef>
                <a:spcPts val="180"/>
              </a:spcBef>
              <a:spcAft>
                <a:spcPts val="0"/>
              </a:spcAft>
              <a:buClr>
                <a:schemeClr val="dk1"/>
              </a:buClr>
              <a:buSzPts val="900"/>
              <a:buNone/>
              <a:defRPr sz="900"/>
            </a:lvl7pPr>
            <a:lvl8pPr indent="-228600" lvl="7" marL="3657600" algn="l">
              <a:lnSpc>
                <a:spcPct val="100000"/>
              </a:lnSpc>
              <a:spcBef>
                <a:spcPts val="180"/>
              </a:spcBef>
              <a:spcAft>
                <a:spcPts val="0"/>
              </a:spcAft>
              <a:buClr>
                <a:schemeClr val="dk1"/>
              </a:buClr>
              <a:buSzPts val="900"/>
              <a:buNone/>
              <a:defRPr sz="900"/>
            </a:lvl8pPr>
            <a:lvl9pPr indent="-228600" lvl="8" marL="4114800" algn="l">
              <a:lnSpc>
                <a:spcPct val="100000"/>
              </a:lnSpc>
              <a:spcBef>
                <a:spcPts val="180"/>
              </a:spcBef>
              <a:spcAft>
                <a:spcPts val="0"/>
              </a:spcAft>
              <a:buClr>
                <a:schemeClr val="dk1"/>
              </a:buClr>
              <a:buSzPts val="900"/>
              <a:buNone/>
              <a:defRPr sz="900"/>
            </a:lvl9pPr>
          </a:lstStyle>
          <a:p/>
        </p:txBody>
      </p:sp>
      <p:sp>
        <p:nvSpPr>
          <p:cNvPr id="70" name="Google Shape;70;p10"/>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1" name="Google Shape;71;p10"/>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2" name="Google Shape;72;p10"/>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73" name="Shape 73"/>
        <p:cNvGrpSpPr/>
        <p:nvPr/>
      </p:nvGrpSpPr>
      <p:grpSpPr>
        <a:xfrm>
          <a:off x="0" y="0"/>
          <a:ext cx="0" cy="0"/>
          <a:chOff x="0" y="0"/>
          <a:chExt cx="0" cy="0"/>
        </a:xfrm>
      </p:grpSpPr>
      <p:sp>
        <p:nvSpPr>
          <p:cNvPr id="74" name="Google Shape;74;p11"/>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5" name="Google Shape;75;p11"/>
          <p:cNvSpPr txBox="1"/>
          <p:nvPr>
            <p:ph idx="1" type="body"/>
          </p:nvPr>
        </p:nvSpPr>
        <p:spPr>
          <a:xfrm rot="5400000">
            <a:off x="2309018" y="-251619"/>
            <a:ext cx="4525963" cy="8229600"/>
          </a:xfrm>
          <a:prstGeom prst="rect">
            <a:avLst/>
          </a:prstGeom>
          <a:noFill/>
          <a:ln>
            <a:noFill/>
          </a:ln>
        </p:spPr>
        <p:txBody>
          <a:bodyPr anchorCtr="0" anchor="t" bIns="45700" lIns="91425" spcFirstLastPara="1" rIns="91425" wrap="square" tIns="45700">
            <a:noAutofit/>
          </a:bodyPr>
          <a:lstStyle>
            <a:lvl1pPr indent="-342900" lvl="0" marL="457200" algn="l">
              <a:lnSpc>
                <a:spcPct val="100000"/>
              </a:lnSpc>
              <a:spcBef>
                <a:spcPts val="360"/>
              </a:spcBef>
              <a:spcAft>
                <a:spcPts val="0"/>
              </a:spcAft>
              <a:buClr>
                <a:schemeClr val="dk1"/>
              </a:buClr>
              <a:buSzPts val="1800"/>
              <a:buChar char="•"/>
              <a:defRPr/>
            </a:lvl1pPr>
            <a:lvl2pPr indent="-342900" lvl="1" marL="914400" algn="l">
              <a:lnSpc>
                <a:spcPct val="100000"/>
              </a:lnSpc>
              <a:spcBef>
                <a:spcPts val="360"/>
              </a:spcBef>
              <a:spcAft>
                <a:spcPts val="0"/>
              </a:spcAft>
              <a:buClr>
                <a:schemeClr val="dk1"/>
              </a:buClr>
              <a:buSzPts val="1800"/>
              <a:buChar char="–"/>
              <a:defRPr/>
            </a:lvl2pPr>
            <a:lvl3pPr indent="-342900" lvl="2" marL="1371600" algn="l">
              <a:lnSpc>
                <a:spcPct val="100000"/>
              </a:lnSpc>
              <a:spcBef>
                <a:spcPts val="360"/>
              </a:spcBef>
              <a:spcAft>
                <a:spcPts val="0"/>
              </a:spcAft>
              <a:buClr>
                <a:schemeClr val="dk1"/>
              </a:buClr>
              <a:buSzPts val="1800"/>
              <a:buChar char="•"/>
              <a:defRPr/>
            </a:lvl3pPr>
            <a:lvl4pPr indent="-342900" lvl="3" marL="1828800" algn="l">
              <a:lnSpc>
                <a:spcPct val="100000"/>
              </a:lnSpc>
              <a:spcBef>
                <a:spcPts val="360"/>
              </a:spcBef>
              <a:spcAft>
                <a:spcPts val="0"/>
              </a:spcAft>
              <a:buClr>
                <a:schemeClr val="dk1"/>
              </a:buClr>
              <a:buSzPts val="1800"/>
              <a:buChar char="–"/>
              <a:defRPr/>
            </a:lvl4pPr>
            <a:lvl5pPr indent="-342900" lvl="4" marL="2286000" algn="l">
              <a:lnSpc>
                <a:spcPct val="100000"/>
              </a:lnSpc>
              <a:spcBef>
                <a:spcPts val="360"/>
              </a:spcBef>
              <a:spcAft>
                <a:spcPts val="0"/>
              </a:spcAft>
              <a:buClr>
                <a:schemeClr val="dk1"/>
              </a:buClr>
              <a:buSzPts val="1800"/>
              <a:buChar char="»"/>
              <a:defRPr/>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76" name="Google Shape;76;p11"/>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7" name="Google Shape;77;p11"/>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8" name="Google Shape;78;p11"/>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79" name="Shape 79"/>
        <p:cNvGrpSpPr/>
        <p:nvPr/>
      </p:nvGrpSpPr>
      <p:grpSpPr>
        <a:xfrm>
          <a:off x="0" y="0"/>
          <a:ext cx="0" cy="0"/>
          <a:chOff x="0" y="0"/>
          <a:chExt cx="0" cy="0"/>
        </a:xfrm>
      </p:grpSpPr>
      <p:sp>
        <p:nvSpPr>
          <p:cNvPr id="80" name="Google Shape;80;p12"/>
          <p:cNvSpPr txBox="1"/>
          <p:nvPr>
            <p:ph type="title"/>
          </p:nvPr>
        </p:nvSpPr>
        <p:spPr>
          <a:xfrm rot="5400000">
            <a:off x="4732337" y="2171700"/>
            <a:ext cx="5851525" cy="2057400"/>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1" name="Google Shape;81;p12"/>
          <p:cNvSpPr txBox="1"/>
          <p:nvPr>
            <p:ph idx="1" type="body"/>
          </p:nvPr>
        </p:nvSpPr>
        <p:spPr>
          <a:xfrm rot="5400000">
            <a:off x="541338" y="190501"/>
            <a:ext cx="5851525" cy="6019800"/>
          </a:xfrm>
          <a:prstGeom prst="rect">
            <a:avLst/>
          </a:prstGeom>
          <a:noFill/>
          <a:ln>
            <a:noFill/>
          </a:ln>
        </p:spPr>
        <p:txBody>
          <a:bodyPr anchorCtr="0" anchor="t" bIns="45700" lIns="91425" spcFirstLastPara="1" rIns="91425" wrap="square" tIns="45700">
            <a:noAutofit/>
          </a:bodyPr>
          <a:lstStyle>
            <a:lvl1pPr indent="-342900" lvl="0" marL="457200" algn="l">
              <a:lnSpc>
                <a:spcPct val="100000"/>
              </a:lnSpc>
              <a:spcBef>
                <a:spcPts val="360"/>
              </a:spcBef>
              <a:spcAft>
                <a:spcPts val="0"/>
              </a:spcAft>
              <a:buClr>
                <a:schemeClr val="dk1"/>
              </a:buClr>
              <a:buSzPts val="1800"/>
              <a:buChar char="•"/>
              <a:defRPr/>
            </a:lvl1pPr>
            <a:lvl2pPr indent="-342900" lvl="1" marL="914400" algn="l">
              <a:lnSpc>
                <a:spcPct val="100000"/>
              </a:lnSpc>
              <a:spcBef>
                <a:spcPts val="360"/>
              </a:spcBef>
              <a:spcAft>
                <a:spcPts val="0"/>
              </a:spcAft>
              <a:buClr>
                <a:schemeClr val="dk1"/>
              </a:buClr>
              <a:buSzPts val="1800"/>
              <a:buChar char="–"/>
              <a:defRPr/>
            </a:lvl2pPr>
            <a:lvl3pPr indent="-342900" lvl="2" marL="1371600" algn="l">
              <a:lnSpc>
                <a:spcPct val="100000"/>
              </a:lnSpc>
              <a:spcBef>
                <a:spcPts val="360"/>
              </a:spcBef>
              <a:spcAft>
                <a:spcPts val="0"/>
              </a:spcAft>
              <a:buClr>
                <a:schemeClr val="dk1"/>
              </a:buClr>
              <a:buSzPts val="1800"/>
              <a:buChar char="•"/>
              <a:defRPr/>
            </a:lvl3pPr>
            <a:lvl4pPr indent="-342900" lvl="3" marL="1828800" algn="l">
              <a:lnSpc>
                <a:spcPct val="100000"/>
              </a:lnSpc>
              <a:spcBef>
                <a:spcPts val="360"/>
              </a:spcBef>
              <a:spcAft>
                <a:spcPts val="0"/>
              </a:spcAft>
              <a:buClr>
                <a:schemeClr val="dk1"/>
              </a:buClr>
              <a:buSzPts val="1800"/>
              <a:buChar char="–"/>
              <a:defRPr/>
            </a:lvl4pPr>
            <a:lvl5pPr indent="-342900" lvl="4" marL="2286000" algn="l">
              <a:lnSpc>
                <a:spcPct val="100000"/>
              </a:lnSpc>
              <a:spcBef>
                <a:spcPts val="360"/>
              </a:spcBef>
              <a:spcAft>
                <a:spcPts val="0"/>
              </a:spcAft>
              <a:buClr>
                <a:schemeClr val="dk1"/>
              </a:buClr>
              <a:buSzPts val="1800"/>
              <a:buChar char="»"/>
              <a:defRPr/>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82" name="Google Shape;82;p12"/>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3" name="Google Shape;83;p12"/>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4" name="Google Shape;84;p12"/>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 name="Shape 9"/>
        <p:cNvGrpSpPr/>
        <p:nvPr/>
      </p:nvGrpSpPr>
      <p:grpSpPr>
        <a:xfrm>
          <a:off x="0" y="0"/>
          <a:ext cx="0" cy="0"/>
          <a:chOff x="0" y="0"/>
          <a:chExt cx="0" cy="0"/>
        </a:xfrm>
      </p:grpSpPr>
      <p:sp>
        <p:nvSpPr>
          <p:cNvPr id="10" name="Google Shape;10;p1"/>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Autofit/>
          </a:bodyPr>
          <a:lstStyle>
            <a:lvl1pPr lvl="0" marR="0" rtl="0" algn="ctr">
              <a:lnSpc>
                <a:spcPct val="10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11" name="Google Shape;11;p1"/>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Autofit/>
          </a:bodyPr>
          <a:lstStyle>
            <a:lvl1pPr indent="-431800" lvl="0" marL="457200" marR="0" rtl="0" algn="l">
              <a:lnSpc>
                <a:spcPct val="100000"/>
              </a:lnSpc>
              <a:spcBef>
                <a:spcPts val="640"/>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1pPr>
            <a:lvl2pPr indent="-406400" lvl="1" marL="914400" marR="0" rtl="0" algn="l">
              <a:lnSpc>
                <a:spcPct val="100000"/>
              </a:lnSpc>
              <a:spcBef>
                <a:spcPts val="56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rtl="0" algn="l">
              <a:lnSpc>
                <a:spcPct val="100000"/>
              </a:lnSpc>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12" name="Google Shape;12;p1"/>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13" name="Google Shape;13;p1"/>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marR="0" rtl="0" algn="ctr">
              <a:lnSpc>
                <a:spcPct val="100000"/>
              </a:lnSpc>
              <a:spcBef>
                <a:spcPts val="0"/>
              </a:spcBef>
              <a:spcAft>
                <a:spcPts val="0"/>
              </a:spcAft>
              <a:buClr>
                <a:srgbClr val="000000"/>
              </a:buClr>
              <a:buSzPts val="1400"/>
              <a:buFont typeface="Arial"/>
              <a:buNone/>
              <a:defRPr b="0" i="0" sz="120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14" name="Google Shape;14;p1"/>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
        <p:nvSpPr>
          <p:cNvPr id="15" name="Google Shape;15;p1"/>
          <p:cNvSpPr/>
          <p:nvPr/>
        </p:nvSpPr>
        <p:spPr>
          <a:xfrm>
            <a:off x="0" y="0"/>
            <a:ext cx="2514600" cy="461665"/>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2400"/>
              <a:buFont typeface="Arial"/>
              <a:buNone/>
            </a:pPr>
            <a:r>
              <a:rPr b="1" i="0" lang="en-US" sz="2400" u="none" cap="none" strike="noStrike">
                <a:solidFill>
                  <a:srgbClr val="FF0000"/>
                </a:solidFill>
                <a:latin typeface="Calibri"/>
                <a:ea typeface="Calibri"/>
                <a:cs typeface="Calibri"/>
                <a:sym typeface="Calibri"/>
              </a:rPr>
              <a:t>Grade 4 - Claim 3</a:t>
            </a:r>
            <a:endParaRPr b="1" i="0" sz="2400" u="none" cap="none" strike="noStrike">
              <a:solidFill>
                <a:srgbClr val="FF0000"/>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hyperlink" Target="http://www.ccssmathactivities.com/" TargetMode="External"/><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3.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2.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16.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10.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6.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12.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 Id="rId3" Type="http://schemas.openxmlformats.org/officeDocument/2006/relationships/image" Target="../media/image8.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14.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 Id="rId3" Type="http://schemas.openxmlformats.org/officeDocument/2006/relationships/image" Target="../media/image17.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 Id="rId3" Type="http://schemas.openxmlformats.org/officeDocument/2006/relationships/image" Target="../media/image7.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 Id="rId3" Type="http://schemas.openxmlformats.org/officeDocument/2006/relationships/image" Target="../media/image15.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 Id="rId3" Type="http://schemas.openxmlformats.org/officeDocument/2006/relationships/image" Target="../media/image4.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 Id="rId3" Type="http://schemas.openxmlformats.org/officeDocument/2006/relationships/image" Target="../media/image9.png"/><Relationship Id="rId4" Type="http://schemas.openxmlformats.org/officeDocument/2006/relationships/image" Target="../media/image5.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xml"/><Relationship Id="rId3" Type="http://schemas.openxmlformats.org/officeDocument/2006/relationships/image" Target="../media/image11.png"/><Relationship Id="rId4" Type="http://schemas.openxmlformats.org/officeDocument/2006/relationships/image" Target="../media/image13.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9" name="Shape 89"/>
        <p:cNvGrpSpPr/>
        <p:nvPr/>
      </p:nvGrpSpPr>
      <p:grpSpPr>
        <a:xfrm>
          <a:off x="0" y="0"/>
          <a:ext cx="0" cy="0"/>
          <a:chOff x="0" y="0"/>
          <a:chExt cx="0" cy="0"/>
        </a:xfrm>
      </p:grpSpPr>
      <p:sp>
        <p:nvSpPr>
          <p:cNvPr id="90" name="Google Shape;90;p13"/>
          <p:cNvSpPr txBox="1"/>
          <p:nvPr/>
        </p:nvSpPr>
        <p:spPr>
          <a:xfrm>
            <a:off x="1066800" y="4267200"/>
            <a:ext cx="7467600" cy="129540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888888"/>
              </a:buClr>
              <a:buSzPts val="3200"/>
              <a:buFont typeface="Arial"/>
              <a:buNone/>
            </a:pPr>
            <a:r>
              <a:t/>
            </a:r>
            <a:endParaRPr b="0" i="0" sz="3200" u="none" cap="none" strike="noStrike">
              <a:solidFill>
                <a:srgbClr val="7030A0"/>
              </a:solidFill>
              <a:latin typeface="Calibri"/>
              <a:ea typeface="Calibri"/>
              <a:cs typeface="Calibri"/>
              <a:sym typeface="Calibri"/>
            </a:endParaRPr>
          </a:p>
        </p:txBody>
      </p:sp>
      <p:sp>
        <p:nvSpPr>
          <p:cNvPr id="91" name="Google Shape;91;p13"/>
          <p:cNvSpPr txBox="1"/>
          <p:nvPr/>
        </p:nvSpPr>
        <p:spPr>
          <a:xfrm>
            <a:off x="658813" y="6073775"/>
            <a:ext cx="8104187" cy="784225"/>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500"/>
              <a:buFont typeface="Arial"/>
              <a:buNone/>
            </a:pPr>
            <a:r>
              <a:rPr b="0" i="0" lang="en-US" sz="1500" u="none" cap="none" strike="noStrike">
                <a:solidFill>
                  <a:schemeClr val="dk1"/>
                </a:solidFill>
                <a:latin typeface="Calibri"/>
                <a:ea typeface="Calibri"/>
                <a:cs typeface="Calibri"/>
                <a:sym typeface="Calibri"/>
              </a:rPr>
              <a:t>Questions courtesy of the Smarter Balanced Assessment Consortium Item Specifications – Version 3.0</a:t>
            </a:r>
            <a:endParaRPr b="0" i="0" sz="1500" u="none" cap="none" strike="noStrike">
              <a:solidFill>
                <a:schemeClr val="dk1"/>
              </a:solidFill>
              <a:latin typeface="Calibri"/>
              <a:ea typeface="Calibri"/>
              <a:cs typeface="Calibri"/>
              <a:sym typeface="Calibri"/>
            </a:endParaRPr>
          </a:p>
          <a:p>
            <a:pPr indent="0" lvl="0" marL="0" marR="0" rtl="0" algn="ctr">
              <a:lnSpc>
                <a:spcPct val="100000"/>
              </a:lnSpc>
              <a:spcBef>
                <a:spcPts val="0"/>
              </a:spcBef>
              <a:spcAft>
                <a:spcPts val="0"/>
              </a:spcAft>
              <a:buClr>
                <a:srgbClr val="000000"/>
              </a:buClr>
              <a:buSzPts val="1500"/>
              <a:buFont typeface="Arial"/>
              <a:buNone/>
            </a:pPr>
            <a:r>
              <a:rPr b="0" i="0" lang="en-US" sz="1500" u="none" cap="none" strike="noStrike">
                <a:solidFill>
                  <a:schemeClr val="dk1"/>
                </a:solidFill>
                <a:latin typeface="Calibri"/>
                <a:ea typeface="Calibri"/>
                <a:cs typeface="Calibri"/>
                <a:sym typeface="Calibri"/>
              </a:rPr>
              <a:t>Slideshow organized by SMc Curriculum – </a:t>
            </a:r>
            <a:r>
              <a:rPr b="0" i="0" lang="en-US" sz="1500" u="sng" cap="none" strike="noStrike">
                <a:solidFill>
                  <a:schemeClr val="hlink"/>
                </a:solidFill>
                <a:latin typeface="Calibri"/>
                <a:ea typeface="Calibri"/>
                <a:cs typeface="Calibri"/>
                <a:sym typeface="Calibri"/>
                <a:hlinkClick r:id="rId3"/>
              </a:rPr>
              <a:t>www.ccssmathactivities.com</a:t>
            </a:r>
            <a:endParaRPr b="0" i="0" sz="1500" u="none" cap="none" strike="noStrike">
              <a:solidFill>
                <a:schemeClr val="dk1"/>
              </a:solidFill>
              <a:latin typeface="Calibri"/>
              <a:ea typeface="Calibri"/>
              <a:cs typeface="Calibri"/>
              <a:sym typeface="Calibri"/>
            </a:endParaRPr>
          </a:p>
          <a:p>
            <a:pPr indent="0" lvl="0" marL="0" marR="0" rtl="0" algn="ctr">
              <a:lnSpc>
                <a:spcPct val="100000"/>
              </a:lnSpc>
              <a:spcBef>
                <a:spcPts val="0"/>
              </a:spcBef>
              <a:spcAft>
                <a:spcPts val="0"/>
              </a:spcAft>
              <a:buClr>
                <a:srgbClr val="000000"/>
              </a:buClr>
              <a:buSzPts val="1500"/>
              <a:buFont typeface="Arial"/>
              <a:buNone/>
            </a:pPr>
            <a:r>
              <a:t/>
            </a:r>
            <a:endParaRPr b="0" i="0" sz="1500" u="none" cap="none" strike="noStrike">
              <a:solidFill>
                <a:schemeClr val="dk1"/>
              </a:solidFill>
              <a:latin typeface="Calibri"/>
              <a:ea typeface="Calibri"/>
              <a:cs typeface="Calibri"/>
              <a:sym typeface="Calibri"/>
            </a:endParaRPr>
          </a:p>
        </p:txBody>
      </p:sp>
      <p:pic>
        <p:nvPicPr>
          <p:cNvPr descr="Smc logo1" id="92" name="Google Shape;92;p13"/>
          <p:cNvPicPr preferRelativeResize="0"/>
          <p:nvPr/>
        </p:nvPicPr>
        <p:blipFill rotWithShape="1">
          <a:blip r:embed="rId4">
            <a:alphaModFix/>
          </a:blip>
          <a:srcRect b="0" l="0" r="0" t="0"/>
          <a:stretch/>
        </p:blipFill>
        <p:spPr>
          <a:xfrm>
            <a:off x="2438400" y="228600"/>
            <a:ext cx="4318000" cy="1463675"/>
          </a:xfrm>
          <a:prstGeom prst="rect">
            <a:avLst/>
          </a:prstGeom>
          <a:noFill/>
          <a:ln>
            <a:noFill/>
          </a:ln>
        </p:spPr>
      </p:pic>
      <p:sp>
        <p:nvSpPr>
          <p:cNvPr id="93" name="Google Shape;93;p13"/>
          <p:cNvSpPr txBox="1"/>
          <p:nvPr/>
        </p:nvSpPr>
        <p:spPr>
          <a:xfrm>
            <a:off x="838200" y="2282825"/>
            <a:ext cx="7772400" cy="1470025"/>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4000"/>
              <a:buFont typeface="Calibri"/>
              <a:buNone/>
            </a:pPr>
            <a:r>
              <a:rPr b="1" i="0" lang="en-US" sz="4000" u="none" cap="none" strike="noStrike">
                <a:solidFill>
                  <a:schemeClr val="dk1"/>
                </a:solidFill>
                <a:latin typeface="Calibri"/>
                <a:ea typeface="Calibri"/>
                <a:cs typeface="Calibri"/>
                <a:sym typeface="Calibri"/>
              </a:rPr>
              <a:t>Claim 3</a:t>
            </a:r>
            <a:br>
              <a:rPr b="1" i="0" lang="en-US" sz="4000" u="none" cap="none" strike="noStrike">
                <a:solidFill>
                  <a:schemeClr val="dk1"/>
                </a:solidFill>
                <a:latin typeface="Calibri"/>
                <a:ea typeface="Calibri"/>
                <a:cs typeface="Calibri"/>
                <a:sym typeface="Calibri"/>
              </a:rPr>
            </a:br>
            <a:r>
              <a:rPr b="1" i="0" lang="en-US" sz="4000" u="none" cap="none" strike="noStrike">
                <a:solidFill>
                  <a:schemeClr val="dk1"/>
                </a:solidFill>
                <a:latin typeface="Calibri"/>
                <a:ea typeface="Calibri"/>
                <a:cs typeface="Calibri"/>
                <a:sym typeface="Calibri"/>
              </a:rPr>
              <a:t>Smarter Balanced Sample Items</a:t>
            </a:r>
            <a:br>
              <a:rPr b="1" i="0" lang="en-US" sz="4000" u="none" cap="none" strike="noStrike">
                <a:solidFill>
                  <a:schemeClr val="dk1"/>
                </a:solidFill>
                <a:latin typeface="Calibri"/>
                <a:ea typeface="Calibri"/>
                <a:cs typeface="Calibri"/>
                <a:sym typeface="Calibri"/>
              </a:rPr>
            </a:br>
            <a:r>
              <a:rPr b="1" i="0" lang="en-US" sz="4000" u="none" cap="none" strike="noStrike">
                <a:solidFill>
                  <a:schemeClr val="dk1"/>
                </a:solidFill>
                <a:latin typeface="Calibri"/>
                <a:ea typeface="Calibri"/>
                <a:cs typeface="Calibri"/>
                <a:sym typeface="Calibri"/>
              </a:rPr>
              <a:t>Grade 4</a:t>
            </a:r>
            <a:endParaRPr b="0" i="0" sz="1400" u="none" cap="none" strike="noStrike">
              <a:solidFill>
                <a:srgbClr val="000000"/>
              </a:solidFill>
              <a:latin typeface="Arial"/>
              <a:ea typeface="Arial"/>
              <a:cs typeface="Arial"/>
              <a:sym typeface="Arial"/>
            </a:endParaRPr>
          </a:p>
        </p:txBody>
      </p:sp>
      <p:sp>
        <p:nvSpPr>
          <p:cNvPr id="94" name="Google Shape;94;p13"/>
          <p:cNvSpPr/>
          <p:nvPr/>
        </p:nvSpPr>
        <p:spPr>
          <a:xfrm>
            <a:off x="1828800" y="4154269"/>
            <a:ext cx="5837624" cy="707886"/>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4000"/>
              <a:buFont typeface="Arial"/>
              <a:buNone/>
            </a:pPr>
            <a:r>
              <a:rPr b="1" i="0" lang="en-US" sz="4000" u="none" cap="none" strike="noStrike">
                <a:solidFill>
                  <a:srgbClr val="FF0000"/>
                </a:solidFill>
                <a:latin typeface="Calibri"/>
                <a:ea typeface="Calibri"/>
                <a:cs typeface="Calibri"/>
                <a:sym typeface="Calibri"/>
              </a:rPr>
              <a:t>Communicating Reasoning</a:t>
            </a:r>
            <a:endParaRPr b="1" i="0" sz="4000" u="none" cap="none" strike="noStrike">
              <a:solidFill>
                <a:srgbClr val="FF0000"/>
              </a:solidFill>
              <a:latin typeface="Calibri"/>
              <a:ea typeface="Calibri"/>
              <a:cs typeface="Calibri"/>
              <a:sym typeface="Calibri"/>
            </a:endParaRPr>
          </a:p>
        </p:txBody>
      </p:sp>
      <p:sp>
        <p:nvSpPr>
          <p:cNvPr id="95" name="Google Shape;95;p13"/>
          <p:cNvSpPr/>
          <p:nvPr/>
        </p:nvSpPr>
        <p:spPr>
          <a:xfrm>
            <a:off x="76200" y="38100"/>
            <a:ext cx="2286000" cy="838200"/>
          </a:xfrm>
          <a:prstGeom prst="roundRect">
            <a:avLst>
              <a:gd fmla="val 16667" name="adj"/>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0" name="Shape 100"/>
        <p:cNvGrpSpPr/>
        <p:nvPr/>
      </p:nvGrpSpPr>
      <p:grpSpPr>
        <a:xfrm>
          <a:off x="0" y="0"/>
          <a:ext cx="0" cy="0"/>
          <a:chOff x="0" y="0"/>
          <a:chExt cx="0" cy="0"/>
        </a:xfrm>
      </p:grpSpPr>
      <p:sp>
        <p:nvSpPr>
          <p:cNvPr id="101" name="Google Shape;101;p14"/>
          <p:cNvSpPr txBox="1"/>
          <p:nvPr>
            <p:ph idx="1" type="body"/>
          </p:nvPr>
        </p:nvSpPr>
        <p:spPr>
          <a:xfrm>
            <a:off x="838200" y="1099771"/>
            <a:ext cx="7162800" cy="9794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2800"/>
              <a:buNone/>
            </a:pPr>
            <a:r>
              <a:rPr lang="en-US" sz="2800"/>
              <a:t>Drag one fraction to each box to create two true comparisons. 	</a:t>
            </a:r>
            <a:endParaRPr/>
          </a:p>
        </p:txBody>
      </p:sp>
      <p:pic>
        <p:nvPicPr>
          <p:cNvPr id="102" name="Google Shape;102;p14"/>
          <p:cNvPicPr preferRelativeResize="0"/>
          <p:nvPr/>
        </p:nvPicPr>
        <p:blipFill rotWithShape="1">
          <a:blip r:embed="rId3">
            <a:alphaModFix/>
          </a:blip>
          <a:srcRect b="0" l="0" r="0" t="0"/>
          <a:stretch/>
        </p:blipFill>
        <p:spPr>
          <a:xfrm>
            <a:off x="1813560" y="2086706"/>
            <a:ext cx="5212080" cy="4466494"/>
          </a:xfrm>
          <a:prstGeom prst="rect">
            <a:avLst/>
          </a:prstGeom>
          <a:noFill/>
          <a:ln>
            <a:noFill/>
          </a:ln>
        </p:spPr>
      </p:pic>
      <p:sp>
        <p:nvSpPr>
          <p:cNvPr id="103" name="Google Shape;103;p14"/>
          <p:cNvSpPr/>
          <p:nvPr/>
        </p:nvSpPr>
        <p:spPr>
          <a:xfrm flipH="1">
            <a:off x="7315200" y="0"/>
            <a:ext cx="1828800" cy="914400"/>
          </a:xfrm>
          <a:prstGeom prst="homePlate">
            <a:avLst>
              <a:gd fmla="val 50000" name="adj"/>
            </a:avLst>
          </a:prstGeom>
          <a:gradFill>
            <a:gsLst>
              <a:gs pos="0">
                <a:srgbClr val="29859E"/>
              </a:gs>
              <a:gs pos="80000">
                <a:srgbClr val="36B0D0"/>
              </a:gs>
              <a:gs pos="100000">
                <a:srgbClr val="33B3D5"/>
              </a:gs>
            </a:gsLst>
            <a:lin ang="16200000" scaled="0"/>
          </a:gradFill>
          <a:ln>
            <a:noFill/>
          </a:ln>
          <a:effectLst>
            <a:outerShdw blurRad="40000" rotWithShape="0" dir="5400000" dist="23000">
              <a:srgbClr val="000000">
                <a:alpha val="34509"/>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4000"/>
              <a:buFont typeface="Arial"/>
              <a:buNone/>
            </a:pPr>
            <a:r>
              <a:rPr b="1" i="0" lang="en-US" sz="4000" u="none" cap="none" strike="noStrike">
                <a:solidFill>
                  <a:schemeClr val="lt1"/>
                </a:solidFill>
                <a:latin typeface="Calibri"/>
                <a:ea typeface="Calibri"/>
                <a:cs typeface="Calibri"/>
                <a:sym typeface="Calibri"/>
              </a:rPr>
              <a:t>#1</a:t>
            </a:r>
            <a:endParaRPr b="1" i="0" sz="4000" u="none" cap="none" strike="noStrike">
              <a:solidFill>
                <a:schemeClr val="lt1"/>
              </a:solidFill>
              <a:latin typeface="Calibri"/>
              <a:ea typeface="Calibri"/>
              <a:cs typeface="Calibri"/>
              <a:sym typeface="Calibri"/>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8" name="Shape 108"/>
        <p:cNvGrpSpPr/>
        <p:nvPr/>
      </p:nvGrpSpPr>
      <p:grpSpPr>
        <a:xfrm>
          <a:off x="0" y="0"/>
          <a:ext cx="0" cy="0"/>
          <a:chOff x="0" y="0"/>
          <a:chExt cx="0" cy="0"/>
        </a:xfrm>
      </p:grpSpPr>
      <p:sp>
        <p:nvSpPr>
          <p:cNvPr id="109" name="Google Shape;109;p15"/>
          <p:cNvSpPr/>
          <p:nvPr/>
        </p:nvSpPr>
        <p:spPr>
          <a:xfrm>
            <a:off x="653256" y="1447800"/>
            <a:ext cx="8077200" cy="3306354"/>
          </a:xfrm>
          <a:prstGeom prst="rect">
            <a:avLst/>
          </a:prstGeom>
          <a:blipFill rotWithShape="1">
            <a:blip r:embed="rId3">
              <a:alphaModFix/>
            </a:blip>
            <a:stretch>
              <a:fillRect b="0" l="-1506" r="-1130" t="-1659"/>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rPr b="0" i="0" lang="en-US" sz="1800" u="none" cap="none" strike="noStrike">
                <a:solidFill>
                  <a:srgbClr val="000000"/>
                </a:solidFill>
                <a:latin typeface="Calibri"/>
                <a:ea typeface="Calibri"/>
                <a:cs typeface="Calibri"/>
                <a:sym typeface="Calibri"/>
              </a:rPr>
              <a:t> </a:t>
            </a:r>
            <a:endParaRPr b="0" i="0" sz="1400" u="none" cap="none" strike="noStrike">
              <a:solidFill>
                <a:srgbClr val="000000"/>
              </a:solidFill>
              <a:latin typeface="Arial"/>
              <a:ea typeface="Arial"/>
              <a:cs typeface="Arial"/>
              <a:sym typeface="Arial"/>
            </a:endParaRPr>
          </a:p>
        </p:txBody>
      </p:sp>
      <p:sp>
        <p:nvSpPr>
          <p:cNvPr id="110" name="Google Shape;110;p15"/>
          <p:cNvSpPr/>
          <p:nvPr/>
        </p:nvSpPr>
        <p:spPr>
          <a:xfrm flipH="1">
            <a:off x="6400800" y="0"/>
            <a:ext cx="2743200" cy="914400"/>
          </a:xfrm>
          <a:prstGeom prst="homePlate">
            <a:avLst>
              <a:gd fmla="val 50000" name="adj"/>
            </a:avLst>
          </a:prstGeom>
          <a:gradFill>
            <a:gsLst>
              <a:gs pos="0">
                <a:srgbClr val="5D427D"/>
              </a:gs>
              <a:gs pos="80000">
                <a:srgbClr val="7A57A5"/>
              </a:gs>
              <a:gs pos="100000">
                <a:srgbClr val="7A56A7"/>
              </a:gs>
            </a:gsLst>
            <a:lin ang="16200000" scaled="0"/>
          </a:gradFill>
          <a:ln>
            <a:noFill/>
          </a:ln>
          <a:effectLst>
            <a:outerShdw blurRad="40000" rotWithShape="0" dir="5400000" dist="23000">
              <a:srgbClr val="000000">
                <a:alpha val="34509"/>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3600"/>
              <a:buFont typeface="Arial"/>
              <a:buNone/>
            </a:pPr>
            <a:r>
              <a:rPr b="1" i="0" lang="en-US" sz="3600" u="none" cap="none" strike="noStrike">
                <a:solidFill>
                  <a:schemeClr val="lt1"/>
                </a:solidFill>
                <a:latin typeface="Calibri"/>
                <a:ea typeface="Calibri"/>
                <a:cs typeface="Calibri"/>
                <a:sym typeface="Calibri"/>
              </a:rPr>
              <a:t>#1 Answer</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5" name="Shape 115"/>
        <p:cNvGrpSpPr/>
        <p:nvPr/>
      </p:nvGrpSpPr>
      <p:grpSpPr>
        <a:xfrm>
          <a:off x="0" y="0"/>
          <a:ext cx="0" cy="0"/>
          <a:chOff x="0" y="0"/>
          <a:chExt cx="0" cy="0"/>
        </a:xfrm>
      </p:grpSpPr>
      <p:sp>
        <p:nvSpPr>
          <p:cNvPr id="116" name="Google Shape;116;p16"/>
          <p:cNvSpPr txBox="1"/>
          <p:nvPr>
            <p:ph idx="1" type="body"/>
          </p:nvPr>
        </p:nvSpPr>
        <p:spPr>
          <a:xfrm>
            <a:off x="457200" y="1143000"/>
            <a:ext cx="8305800" cy="5159514"/>
          </a:xfrm>
          <a:prstGeom prst="rect">
            <a:avLst/>
          </a:prstGeom>
          <a:blipFill rotWithShape="1">
            <a:blip r:embed="rId3">
              <a:alphaModFix/>
            </a:blip>
            <a:stretch>
              <a:fillRect b="0" l="-1465" r="0" t="-1180"/>
            </a:stretch>
          </a:blipFill>
          <a:ln>
            <a:noFill/>
          </a:ln>
        </p:spPr>
        <p:txBody>
          <a:bodyPr anchorCtr="0" anchor="t" bIns="45700" lIns="91425" spcFirstLastPara="1" rIns="91425" wrap="square" tIns="45700">
            <a:noAutofit/>
          </a:bodyPr>
          <a:lstStyle/>
          <a:p>
            <a:pPr indent="-342900" lvl="0" marL="342900" rtl="0" algn="l">
              <a:lnSpc>
                <a:spcPct val="100000"/>
              </a:lnSpc>
              <a:spcBef>
                <a:spcPts val="0"/>
              </a:spcBef>
              <a:spcAft>
                <a:spcPts val="0"/>
              </a:spcAft>
              <a:buSzPts val="3200"/>
              <a:buChar char="•"/>
            </a:pPr>
            <a:r>
              <a:rPr lang="en-US"/>
              <a:t> </a:t>
            </a:r>
            <a:endParaRPr/>
          </a:p>
        </p:txBody>
      </p:sp>
      <p:sp>
        <p:nvSpPr>
          <p:cNvPr id="117" name="Google Shape;117;p16"/>
          <p:cNvSpPr/>
          <p:nvPr/>
        </p:nvSpPr>
        <p:spPr>
          <a:xfrm flipH="1">
            <a:off x="7315200" y="0"/>
            <a:ext cx="1828800" cy="914400"/>
          </a:xfrm>
          <a:prstGeom prst="homePlate">
            <a:avLst>
              <a:gd fmla="val 50000" name="adj"/>
            </a:avLst>
          </a:prstGeom>
          <a:gradFill>
            <a:gsLst>
              <a:gs pos="0">
                <a:srgbClr val="29859E"/>
              </a:gs>
              <a:gs pos="80000">
                <a:srgbClr val="36B0D0"/>
              </a:gs>
              <a:gs pos="100000">
                <a:srgbClr val="33B3D5"/>
              </a:gs>
            </a:gsLst>
            <a:lin ang="16200000" scaled="0"/>
          </a:gradFill>
          <a:ln>
            <a:noFill/>
          </a:ln>
          <a:effectLst>
            <a:outerShdw blurRad="40000" rotWithShape="0" dir="5400000" dist="23000">
              <a:srgbClr val="000000">
                <a:alpha val="34509"/>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4000"/>
              <a:buFont typeface="Arial"/>
              <a:buNone/>
            </a:pPr>
            <a:r>
              <a:rPr b="1" i="0" lang="en-US" sz="4000" u="none" cap="none" strike="noStrike">
                <a:solidFill>
                  <a:schemeClr val="lt1"/>
                </a:solidFill>
                <a:latin typeface="Calibri"/>
                <a:ea typeface="Calibri"/>
                <a:cs typeface="Calibri"/>
                <a:sym typeface="Calibri"/>
              </a:rPr>
              <a:t>#2</a:t>
            </a:r>
            <a:endParaRPr b="1" i="0" sz="4000" u="none" cap="none" strike="noStrike">
              <a:solidFill>
                <a:schemeClr val="lt1"/>
              </a:solidFill>
              <a:latin typeface="Calibri"/>
              <a:ea typeface="Calibri"/>
              <a:cs typeface="Calibri"/>
              <a:sym typeface="Calibri"/>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2" name="Shape 122"/>
        <p:cNvGrpSpPr/>
        <p:nvPr/>
      </p:nvGrpSpPr>
      <p:grpSpPr>
        <a:xfrm>
          <a:off x="0" y="0"/>
          <a:ext cx="0" cy="0"/>
          <a:chOff x="0" y="0"/>
          <a:chExt cx="0" cy="0"/>
        </a:xfrm>
      </p:grpSpPr>
      <p:sp>
        <p:nvSpPr>
          <p:cNvPr id="123" name="Google Shape;123;p17"/>
          <p:cNvSpPr/>
          <p:nvPr/>
        </p:nvSpPr>
        <p:spPr>
          <a:xfrm>
            <a:off x="381000" y="990600"/>
            <a:ext cx="8153400" cy="4157548"/>
          </a:xfrm>
          <a:prstGeom prst="rect">
            <a:avLst/>
          </a:prstGeom>
          <a:blipFill rotWithShape="1">
            <a:blip r:embed="rId3">
              <a:alphaModFix/>
            </a:blip>
            <a:stretch>
              <a:fillRect b="-1024" l="-1569" r="-1119" t="-1318"/>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rPr b="0" i="0" lang="en-US" sz="1800" u="none" cap="none" strike="noStrike">
                <a:solidFill>
                  <a:srgbClr val="000000"/>
                </a:solidFill>
                <a:latin typeface="Calibri"/>
                <a:ea typeface="Calibri"/>
                <a:cs typeface="Calibri"/>
                <a:sym typeface="Calibri"/>
              </a:rPr>
              <a:t> </a:t>
            </a:r>
            <a:endParaRPr b="0" i="0" sz="1400" u="none" cap="none" strike="noStrike">
              <a:solidFill>
                <a:srgbClr val="000000"/>
              </a:solidFill>
              <a:latin typeface="Arial"/>
              <a:ea typeface="Arial"/>
              <a:cs typeface="Arial"/>
              <a:sym typeface="Arial"/>
            </a:endParaRPr>
          </a:p>
        </p:txBody>
      </p:sp>
      <p:sp>
        <p:nvSpPr>
          <p:cNvPr id="124" name="Google Shape;124;p17"/>
          <p:cNvSpPr/>
          <p:nvPr/>
        </p:nvSpPr>
        <p:spPr>
          <a:xfrm flipH="1">
            <a:off x="6400800" y="0"/>
            <a:ext cx="2743200" cy="914400"/>
          </a:xfrm>
          <a:prstGeom prst="homePlate">
            <a:avLst>
              <a:gd fmla="val 50000" name="adj"/>
            </a:avLst>
          </a:prstGeom>
          <a:gradFill>
            <a:gsLst>
              <a:gs pos="0">
                <a:srgbClr val="5D427D"/>
              </a:gs>
              <a:gs pos="80000">
                <a:srgbClr val="7A57A5"/>
              </a:gs>
              <a:gs pos="100000">
                <a:srgbClr val="7A56A7"/>
              </a:gs>
            </a:gsLst>
            <a:lin ang="16200000" scaled="0"/>
          </a:gradFill>
          <a:ln>
            <a:noFill/>
          </a:ln>
          <a:effectLst>
            <a:outerShdw blurRad="40000" rotWithShape="0" dir="5400000" dist="23000">
              <a:srgbClr val="000000">
                <a:alpha val="34509"/>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3600"/>
              <a:buFont typeface="Arial"/>
              <a:buNone/>
            </a:pPr>
            <a:r>
              <a:rPr b="1" i="0" lang="en-US" sz="3600" u="none" cap="none" strike="noStrike">
                <a:solidFill>
                  <a:schemeClr val="lt1"/>
                </a:solidFill>
                <a:latin typeface="Calibri"/>
                <a:ea typeface="Calibri"/>
                <a:cs typeface="Calibri"/>
                <a:sym typeface="Calibri"/>
              </a:rPr>
              <a:t>#2 Answer</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9" name="Shape 129"/>
        <p:cNvGrpSpPr/>
        <p:nvPr/>
      </p:nvGrpSpPr>
      <p:grpSpPr>
        <a:xfrm>
          <a:off x="0" y="0"/>
          <a:ext cx="0" cy="0"/>
          <a:chOff x="0" y="0"/>
          <a:chExt cx="0" cy="0"/>
        </a:xfrm>
      </p:grpSpPr>
      <p:pic>
        <p:nvPicPr>
          <p:cNvPr id="130" name="Google Shape;130;p18"/>
          <p:cNvPicPr preferRelativeResize="0"/>
          <p:nvPr/>
        </p:nvPicPr>
        <p:blipFill rotWithShape="1">
          <a:blip r:embed="rId3">
            <a:alphaModFix/>
          </a:blip>
          <a:srcRect b="20833" l="26354" r="33236" t="52082"/>
          <a:stretch/>
        </p:blipFill>
        <p:spPr>
          <a:xfrm>
            <a:off x="228600" y="1600200"/>
            <a:ext cx="8695592" cy="3276600"/>
          </a:xfrm>
          <a:prstGeom prst="rect">
            <a:avLst/>
          </a:prstGeom>
          <a:noFill/>
          <a:ln>
            <a:noFill/>
          </a:ln>
        </p:spPr>
      </p:pic>
      <p:sp>
        <p:nvSpPr>
          <p:cNvPr id="131" name="Google Shape;131;p18"/>
          <p:cNvSpPr/>
          <p:nvPr/>
        </p:nvSpPr>
        <p:spPr>
          <a:xfrm flipH="1">
            <a:off x="7315200" y="0"/>
            <a:ext cx="1828800" cy="914400"/>
          </a:xfrm>
          <a:prstGeom prst="homePlate">
            <a:avLst>
              <a:gd fmla="val 50000" name="adj"/>
            </a:avLst>
          </a:prstGeom>
          <a:gradFill>
            <a:gsLst>
              <a:gs pos="0">
                <a:srgbClr val="29859E"/>
              </a:gs>
              <a:gs pos="80000">
                <a:srgbClr val="36B0D0"/>
              </a:gs>
              <a:gs pos="100000">
                <a:srgbClr val="33B3D5"/>
              </a:gs>
            </a:gsLst>
            <a:lin ang="16200000" scaled="0"/>
          </a:gradFill>
          <a:ln>
            <a:noFill/>
          </a:ln>
          <a:effectLst>
            <a:outerShdw blurRad="40000" rotWithShape="0" dir="5400000" dist="23000">
              <a:srgbClr val="000000">
                <a:alpha val="34509"/>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4000"/>
              <a:buFont typeface="Arial"/>
              <a:buNone/>
            </a:pPr>
            <a:r>
              <a:rPr b="1" i="0" lang="en-US" sz="4000" u="none" cap="none" strike="noStrike">
                <a:solidFill>
                  <a:schemeClr val="lt1"/>
                </a:solidFill>
                <a:latin typeface="Calibri"/>
                <a:ea typeface="Calibri"/>
                <a:cs typeface="Calibri"/>
                <a:sym typeface="Calibri"/>
              </a:rPr>
              <a:t>#3</a:t>
            </a:r>
            <a:endParaRPr b="1" i="0" sz="4000" u="none" cap="none" strike="noStrike">
              <a:solidFill>
                <a:schemeClr val="lt1"/>
              </a:solidFill>
              <a:latin typeface="Calibri"/>
              <a:ea typeface="Calibri"/>
              <a:cs typeface="Calibri"/>
              <a:sym typeface="Calibri"/>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6" name="Shape 136"/>
        <p:cNvGrpSpPr/>
        <p:nvPr/>
      </p:nvGrpSpPr>
      <p:grpSpPr>
        <a:xfrm>
          <a:off x="0" y="0"/>
          <a:ext cx="0" cy="0"/>
          <a:chOff x="0" y="0"/>
          <a:chExt cx="0" cy="0"/>
        </a:xfrm>
      </p:grpSpPr>
      <p:sp>
        <p:nvSpPr>
          <p:cNvPr id="137" name="Google Shape;137;p19"/>
          <p:cNvSpPr/>
          <p:nvPr/>
        </p:nvSpPr>
        <p:spPr>
          <a:xfrm>
            <a:off x="457200" y="1524000"/>
            <a:ext cx="8382000" cy="2246769"/>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2800"/>
              <a:buFont typeface="Arial"/>
              <a:buNone/>
            </a:pPr>
            <a:r>
              <a:rPr b="1" i="0" lang="en-US" sz="2800" u="none" cap="none" strike="noStrike">
                <a:solidFill>
                  <a:schemeClr val="dk1"/>
                </a:solidFill>
                <a:latin typeface="Calibri"/>
                <a:ea typeface="Calibri"/>
                <a:cs typeface="Calibri"/>
                <a:sym typeface="Calibri"/>
              </a:rPr>
              <a:t>Rubric:</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800"/>
              <a:buFont typeface="Arial"/>
              <a:buNone/>
            </a:pPr>
            <a:r>
              <a:rPr b="0" i="0" lang="en-US" sz="2800" u="none" cap="none" strike="noStrike">
                <a:solidFill>
                  <a:schemeClr val="dk1"/>
                </a:solidFill>
                <a:latin typeface="Calibri"/>
                <a:ea typeface="Calibri"/>
                <a:cs typeface="Calibri"/>
                <a:sym typeface="Calibri"/>
              </a:rPr>
              <a:t>(1 point) The student identifies all the correct conditions that make the argument true.</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800"/>
              <a:buFont typeface="Arial"/>
              <a:buNone/>
            </a:pPr>
            <a:r>
              <a:t/>
            </a:r>
            <a:endParaRPr b="0" i="0" sz="28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2800"/>
              <a:buFont typeface="Arial"/>
              <a:buNone/>
            </a:pPr>
            <a:r>
              <a:rPr b="1" i="0" lang="en-US" sz="2800" u="none" cap="none" strike="noStrike">
                <a:solidFill>
                  <a:schemeClr val="dk1"/>
                </a:solidFill>
                <a:latin typeface="Calibri"/>
                <a:ea typeface="Calibri"/>
                <a:cs typeface="Calibri"/>
                <a:sym typeface="Calibri"/>
              </a:rPr>
              <a:t>Answer: </a:t>
            </a:r>
            <a:r>
              <a:rPr b="0" i="0" lang="en-US" sz="2800" u="none" cap="none" strike="noStrike">
                <a:solidFill>
                  <a:schemeClr val="dk1"/>
                </a:solidFill>
                <a:latin typeface="Calibri"/>
                <a:ea typeface="Calibri"/>
                <a:cs typeface="Calibri"/>
                <a:sym typeface="Calibri"/>
              </a:rPr>
              <a:t>C and D</a:t>
            </a:r>
            <a:endParaRPr b="0" i="0" sz="2800" u="none" cap="none" strike="noStrike">
              <a:solidFill>
                <a:schemeClr val="dk1"/>
              </a:solidFill>
              <a:latin typeface="Calibri"/>
              <a:ea typeface="Calibri"/>
              <a:cs typeface="Calibri"/>
              <a:sym typeface="Calibri"/>
            </a:endParaRPr>
          </a:p>
        </p:txBody>
      </p:sp>
      <p:sp>
        <p:nvSpPr>
          <p:cNvPr id="138" name="Google Shape;138;p19"/>
          <p:cNvSpPr/>
          <p:nvPr/>
        </p:nvSpPr>
        <p:spPr>
          <a:xfrm flipH="1">
            <a:off x="6400800" y="0"/>
            <a:ext cx="2743200" cy="914400"/>
          </a:xfrm>
          <a:prstGeom prst="homePlate">
            <a:avLst>
              <a:gd fmla="val 50000" name="adj"/>
            </a:avLst>
          </a:prstGeom>
          <a:gradFill>
            <a:gsLst>
              <a:gs pos="0">
                <a:srgbClr val="5D427D"/>
              </a:gs>
              <a:gs pos="80000">
                <a:srgbClr val="7A57A5"/>
              </a:gs>
              <a:gs pos="100000">
                <a:srgbClr val="7A56A7"/>
              </a:gs>
            </a:gsLst>
            <a:lin ang="16200000" scaled="0"/>
          </a:gradFill>
          <a:ln>
            <a:noFill/>
          </a:ln>
          <a:effectLst>
            <a:outerShdw blurRad="40000" rotWithShape="0" dir="5400000" dist="23000">
              <a:srgbClr val="000000">
                <a:alpha val="34509"/>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3600"/>
              <a:buFont typeface="Arial"/>
              <a:buNone/>
            </a:pPr>
            <a:r>
              <a:rPr b="1" i="0" lang="en-US" sz="3600" u="none" cap="none" strike="noStrike">
                <a:solidFill>
                  <a:schemeClr val="lt1"/>
                </a:solidFill>
                <a:latin typeface="Calibri"/>
                <a:ea typeface="Calibri"/>
                <a:cs typeface="Calibri"/>
                <a:sym typeface="Calibri"/>
              </a:rPr>
              <a:t>#3 Answer</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3" name="Shape 143"/>
        <p:cNvGrpSpPr/>
        <p:nvPr/>
      </p:nvGrpSpPr>
      <p:grpSpPr>
        <a:xfrm>
          <a:off x="0" y="0"/>
          <a:ext cx="0" cy="0"/>
          <a:chOff x="0" y="0"/>
          <a:chExt cx="0" cy="0"/>
        </a:xfrm>
      </p:grpSpPr>
      <p:sp>
        <p:nvSpPr>
          <p:cNvPr id="144" name="Google Shape;144;p20"/>
          <p:cNvSpPr txBox="1"/>
          <p:nvPr>
            <p:ph idx="1" type="body"/>
          </p:nvPr>
        </p:nvSpPr>
        <p:spPr>
          <a:xfrm>
            <a:off x="381001" y="1077686"/>
            <a:ext cx="3276600" cy="5551714"/>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2000"/>
              <a:buNone/>
            </a:pPr>
            <a:r>
              <a:rPr lang="en-US" sz="2000"/>
              <a:t>Pablo solved a multiplication problem using two different methods. He made a mistake in either Method W or Method Z. Which method was solved incorrectly, and where did the mistake first occur? </a:t>
            </a:r>
            <a:endParaRPr sz="2000"/>
          </a:p>
          <a:p>
            <a:pPr indent="0" lvl="0" marL="0" rtl="0" algn="l">
              <a:lnSpc>
                <a:spcPct val="100000"/>
              </a:lnSpc>
              <a:spcBef>
                <a:spcPts val="0"/>
              </a:spcBef>
              <a:spcAft>
                <a:spcPts val="0"/>
              </a:spcAft>
              <a:buClr>
                <a:schemeClr val="dk1"/>
              </a:buClr>
              <a:buSzPts val="2000"/>
              <a:buNone/>
            </a:pPr>
            <a:r>
              <a:t/>
            </a:r>
            <a:endParaRPr sz="2000"/>
          </a:p>
          <a:p>
            <a:pPr indent="0" lvl="0" marL="0" rtl="0" algn="l">
              <a:lnSpc>
                <a:spcPct val="100000"/>
              </a:lnSpc>
              <a:spcBef>
                <a:spcPts val="0"/>
              </a:spcBef>
              <a:spcAft>
                <a:spcPts val="0"/>
              </a:spcAft>
              <a:buClr>
                <a:schemeClr val="dk1"/>
              </a:buClr>
              <a:buSzPts val="2000"/>
              <a:buNone/>
            </a:pPr>
            <a:r>
              <a:t/>
            </a:r>
            <a:endParaRPr sz="2000"/>
          </a:p>
          <a:p>
            <a:pPr indent="0" lvl="0" marL="0" rtl="0" algn="l">
              <a:lnSpc>
                <a:spcPct val="100000"/>
              </a:lnSpc>
              <a:spcBef>
                <a:spcPts val="0"/>
              </a:spcBef>
              <a:spcAft>
                <a:spcPts val="0"/>
              </a:spcAft>
              <a:buClr>
                <a:schemeClr val="dk1"/>
              </a:buClr>
              <a:buSzPts val="2000"/>
              <a:buNone/>
            </a:pPr>
            <a:r>
              <a:t/>
            </a:r>
            <a:endParaRPr sz="2000"/>
          </a:p>
          <a:p>
            <a:pPr indent="0" lvl="0" marL="0" rtl="0" algn="l">
              <a:lnSpc>
                <a:spcPct val="100000"/>
              </a:lnSpc>
              <a:spcBef>
                <a:spcPts val="0"/>
              </a:spcBef>
              <a:spcAft>
                <a:spcPts val="0"/>
              </a:spcAft>
              <a:buClr>
                <a:schemeClr val="dk1"/>
              </a:buClr>
              <a:buSzPts val="2000"/>
              <a:buNone/>
            </a:pPr>
            <a:r>
              <a:t/>
            </a:r>
            <a:endParaRPr sz="2000"/>
          </a:p>
          <a:p>
            <a:pPr indent="0" lvl="0" marL="0" rtl="0" algn="l">
              <a:lnSpc>
                <a:spcPct val="100000"/>
              </a:lnSpc>
              <a:spcBef>
                <a:spcPts val="0"/>
              </a:spcBef>
              <a:spcAft>
                <a:spcPts val="0"/>
              </a:spcAft>
              <a:buClr>
                <a:schemeClr val="dk1"/>
              </a:buClr>
              <a:buSzPts val="2000"/>
              <a:buNone/>
            </a:pPr>
            <a:r>
              <a:t/>
            </a:r>
            <a:endParaRPr sz="2000"/>
          </a:p>
          <a:p>
            <a:pPr indent="0" lvl="0" marL="0" rtl="0" algn="l">
              <a:lnSpc>
                <a:spcPct val="100000"/>
              </a:lnSpc>
              <a:spcBef>
                <a:spcPts val="0"/>
              </a:spcBef>
              <a:spcAft>
                <a:spcPts val="0"/>
              </a:spcAft>
              <a:buClr>
                <a:schemeClr val="dk1"/>
              </a:buClr>
              <a:buSzPts val="2000"/>
              <a:buNone/>
            </a:pPr>
            <a:r>
              <a:t/>
            </a:r>
            <a:endParaRPr sz="2000"/>
          </a:p>
          <a:p>
            <a:pPr indent="0" lvl="0" marL="0" rtl="0" algn="l">
              <a:lnSpc>
                <a:spcPct val="100000"/>
              </a:lnSpc>
              <a:spcBef>
                <a:spcPts val="0"/>
              </a:spcBef>
              <a:spcAft>
                <a:spcPts val="0"/>
              </a:spcAft>
              <a:buClr>
                <a:schemeClr val="dk1"/>
              </a:buClr>
              <a:buSzPts val="2000"/>
              <a:buNone/>
            </a:pPr>
            <a:r>
              <a:rPr lang="en-US" sz="2000"/>
              <a:t>	</a:t>
            </a:r>
            <a:endParaRPr/>
          </a:p>
        </p:txBody>
      </p:sp>
      <p:pic>
        <p:nvPicPr>
          <p:cNvPr id="145" name="Google Shape;145;p20"/>
          <p:cNvPicPr preferRelativeResize="0"/>
          <p:nvPr/>
        </p:nvPicPr>
        <p:blipFill rotWithShape="1">
          <a:blip r:embed="rId3">
            <a:alphaModFix/>
          </a:blip>
          <a:srcRect b="0" l="0" r="0" t="0"/>
          <a:stretch/>
        </p:blipFill>
        <p:spPr>
          <a:xfrm>
            <a:off x="3657600" y="1143107"/>
            <a:ext cx="5222349" cy="2609341"/>
          </a:xfrm>
          <a:prstGeom prst="rect">
            <a:avLst/>
          </a:prstGeom>
          <a:noFill/>
          <a:ln>
            <a:noFill/>
          </a:ln>
        </p:spPr>
      </p:pic>
      <p:sp>
        <p:nvSpPr>
          <p:cNvPr id="146" name="Google Shape;146;p20"/>
          <p:cNvSpPr txBox="1"/>
          <p:nvPr/>
        </p:nvSpPr>
        <p:spPr>
          <a:xfrm>
            <a:off x="304800" y="1839686"/>
            <a:ext cx="8382000" cy="5551714"/>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2000"/>
              <a:buFont typeface="Arial"/>
              <a:buNone/>
            </a:pPr>
            <a:r>
              <a:t/>
            </a:r>
            <a:endParaRPr b="0" i="0" sz="20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2000"/>
              <a:buFont typeface="Arial"/>
              <a:buNone/>
            </a:pPr>
            <a:r>
              <a:t/>
            </a:r>
            <a:endParaRPr b="0" i="0" sz="20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2000"/>
              <a:buFont typeface="Arial"/>
              <a:buNone/>
            </a:pPr>
            <a:r>
              <a:t/>
            </a:r>
            <a:endParaRPr b="0" i="0" sz="20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2000"/>
              <a:buFont typeface="Arial"/>
              <a:buNone/>
            </a:pPr>
            <a:r>
              <a:t/>
            </a:r>
            <a:endParaRPr b="0" i="0" sz="20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2000"/>
              <a:buFont typeface="Arial"/>
              <a:buNone/>
            </a:pPr>
            <a:r>
              <a:t/>
            </a:r>
            <a:endParaRPr b="0" i="0" sz="20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2000"/>
              <a:buFont typeface="Arial"/>
              <a:buNone/>
            </a:pPr>
            <a:r>
              <a:t/>
            </a:r>
            <a:endParaRPr b="0" i="0" sz="20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2000"/>
              <a:buFont typeface="Arial"/>
              <a:buNone/>
            </a:pPr>
            <a:r>
              <a:t/>
            </a:r>
            <a:endParaRPr b="0" i="0" sz="2000" u="none" cap="none" strike="noStrike">
              <a:solidFill>
                <a:schemeClr val="dk1"/>
              </a:solidFill>
              <a:latin typeface="Calibri"/>
              <a:ea typeface="Calibri"/>
              <a:cs typeface="Calibri"/>
              <a:sym typeface="Calibri"/>
            </a:endParaRPr>
          </a:p>
          <a:p>
            <a:pPr indent="-457200" lvl="0" marL="457200" marR="0" rtl="0" algn="l">
              <a:lnSpc>
                <a:spcPct val="100000"/>
              </a:lnSpc>
              <a:spcBef>
                <a:spcPts val="0"/>
              </a:spcBef>
              <a:spcAft>
                <a:spcPts val="0"/>
              </a:spcAft>
              <a:buClr>
                <a:schemeClr val="dk1"/>
              </a:buClr>
              <a:buSzPts val="2000"/>
              <a:buFont typeface="Calibri"/>
              <a:buAutoNum type="alphaUcPeriod"/>
            </a:pPr>
            <a:r>
              <a:rPr b="0" i="0" lang="en-US" sz="2000" u="none" cap="none" strike="noStrike">
                <a:solidFill>
                  <a:schemeClr val="dk1"/>
                </a:solidFill>
                <a:latin typeface="Calibri"/>
                <a:ea typeface="Calibri"/>
                <a:cs typeface="Calibri"/>
                <a:sym typeface="Calibri"/>
              </a:rPr>
              <a:t>Method Z because 2 hundreds should have been added to the hundreds column </a:t>
            </a:r>
            <a:endParaRPr b="0" i="0" sz="1400" u="none" cap="none" strike="noStrike">
              <a:solidFill>
                <a:srgbClr val="000000"/>
              </a:solidFill>
              <a:latin typeface="Arial"/>
              <a:ea typeface="Arial"/>
              <a:cs typeface="Arial"/>
              <a:sym typeface="Arial"/>
            </a:endParaRPr>
          </a:p>
          <a:p>
            <a:pPr indent="-457200" lvl="0" marL="457200" marR="0" rtl="0" algn="l">
              <a:lnSpc>
                <a:spcPct val="100000"/>
              </a:lnSpc>
              <a:spcBef>
                <a:spcPts val="0"/>
              </a:spcBef>
              <a:spcAft>
                <a:spcPts val="0"/>
              </a:spcAft>
              <a:buClr>
                <a:schemeClr val="dk1"/>
              </a:buClr>
              <a:buSzPts val="2000"/>
              <a:buFont typeface="Calibri"/>
              <a:buAutoNum type="alphaUcPeriod"/>
            </a:pPr>
            <a:r>
              <a:rPr b="0" i="0" lang="en-US" sz="2000" u="none" cap="none" strike="noStrike">
                <a:solidFill>
                  <a:schemeClr val="dk1"/>
                </a:solidFill>
                <a:latin typeface="Calibri"/>
                <a:ea typeface="Calibri"/>
                <a:cs typeface="Calibri"/>
                <a:sym typeface="Calibri"/>
              </a:rPr>
              <a:t>Method Z because only two numbers should be added together, not four numbers </a:t>
            </a:r>
            <a:endParaRPr b="0" i="0" sz="1400" u="none" cap="none" strike="noStrike">
              <a:solidFill>
                <a:srgbClr val="000000"/>
              </a:solidFill>
              <a:latin typeface="Arial"/>
              <a:ea typeface="Arial"/>
              <a:cs typeface="Arial"/>
              <a:sym typeface="Arial"/>
            </a:endParaRPr>
          </a:p>
          <a:p>
            <a:pPr indent="-457200" lvl="0" marL="457200" marR="0" rtl="0" algn="l">
              <a:lnSpc>
                <a:spcPct val="100000"/>
              </a:lnSpc>
              <a:spcBef>
                <a:spcPts val="0"/>
              </a:spcBef>
              <a:spcAft>
                <a:spcPts val="0"/>
              </a:spcAft>
              <a:buClr>
                <a:schemeClr val="dk1"/>
              </a:buClr>
              <a:buSzPts val="2000"/>
              <a:buFont typeface="Calibri"/>
              <a:buAutoNum type="alphaUcPeriod"/>
            </a:pPr>
            <a:r>
              <a:rPr b="0" i="0" lang="en-US" sz="2000" u="none" cap="none" strike="noStrike">
                <a:solidFill>
                  <a:schemeClr val="dk1"/>
                </a:solidFill>
                <a:latin typeface="Calibri"/>
                <a:ea typeface="Calibri"/>
                <a:cs typeface="Calibri"/>
                <a:sym typeface="Calibri"/>
              </a:rPr>
              <a:t>Method W because only 1 ten should have been added to the product of 20 and 9 </a:t>
            </a:r>
            <a:endParaRPr b="0" i="0" sz="1400" u="none" cap="none" strike="noStrike">
              <a:solidFill>
                <a:srgbClr val="000000"/>
              </a:solidFill>
              <a:latin typeface="Arial"/>
              <a:ea typeface="Arial"/>
              <a:cs typeface="Arial"/>
              <a:sym typeface="Arial"/>
            </a:endParaRPr>
          </a:p>
          <a:p>
            <a:pPr indent="-457200" lvl="0" marL="457200" marR="0" rtl="0" algn="l">
              <a:lnSpc>
                <a:spcPct val="100000"/>
              </a:lnSpc>
              <a:spcBef>
                <a:spcPts val="0"/>
              </a:spcBef>
              <a:spcAft>
                <a:spcPts val="0"/>
              </a:spcAft>
              <a:buClr>
                <a:schemeClr val="dk1"/>
              </a:buClr>
              <a:buSzPts val="2000"/>
              <a:buFont typeface="Calibri"/>
              <a:buAutoNum type="alphaUcPeriod"/>
            </a:pPr>
            <a:r>
              <a:rPr b="0" i="0" lang="en-US" sz="2000" u="none" cap="none" strike="noStrike">
                <a:solidFill>
                  <a:schemeClr val="dk1"/>
                </a:solidFill>
                <a:latin typeface="Calibri"/>
                <a:ea typeface="Calibri"/>
                <a:cs typeface="Calibri"/>
                <a:sym typeface="Calibri"/>
              </a:rPr>
              <a:t>Method W because 1 hundred should have been added to the product of 20 and 40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2000"/>
              <a:buFont typeface="Arial"/>
              <a:buNone/>
            </a:pPr>
            <a:r>
              <a:rPr b="0" i="0" lang="en-US" sz="2000" u="none" cap="none" strike="noStrike">
                <a:solidFill>
                  <a:schemeClr val="dk1"/>
                </a:solidFill>
                <a:latin typeface="Calibri"/>
                <a:ea typeface="Calibri"/>
                <a:cs typeface="Calibri"/>
                <a:sym typeface="Calibri"/>
              </a:rPr>
              <a:t>	</a:t>
            </a:r>
            <a:endParaRPr b="0" i="0" sz="2000" u="none" cap="none" strike="noStrike">
              <a:solidFill>
                <a:schemeClr val="dk1"/>
              </a:solidFill>
              <a:latin typeface="Calibri"/>
              <a:ea typeface="Calibri"/>
              <a:cs typeface="Calibri"/>
              <a:sym typeface="Calibri"/>
            </a:endParaRPr>
          </a:p>
        </p:txBody>
      </p:sp>
      <p:sp>
        <p:nvSpPr>
          <p:cNvPr id="147" name="Google Shape;147;p20"/>
          <p:cNvSpPr/>
          <p:nvPr/>
        </p:nvSpPr>
        <p:spPr>
          <a:xfrm flipH="1">
            <a:off x="7315200" y="0"/>
            <a:ext cx="1828800" cy="914400"/>
          </a:xfrm>
          <a:prstGeom prst="homePlate">
            <a:avLst>
              <a:gd fmla="val 50000" name="adj"/>
            </a:avLst>
          </a:prstGeom>
          <a:gradFill>
            <a:gsLst>
              <a:gs pos="0">
                <a:srgbClr val="29859E"/>
              </a:gs>
              <a:gs pos="80000">
                <a:srgbClr val="36B0D0"/>
              </a:gs>
              <a:gs pos="100000">
                <a:srgbClr val="33B3D5"/>
              </a:gs>
            </a:gsLst>
            <a:lin ang="16200000" scaled="0"/>
          </a:gradFill>
          <a:ln>
            <a:noFill/>
          </a:ln>
          <a:effectLst>
            <a:outerShdw blurRad="40000" rotWithShape="0" dir="5400000" dist="23000">
              <a:srgbClr val="000000">
                <a:alpha val="34509"/>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4000"/>
              <a:buFont typeface="Arial"/>
              <a:buNone/>
            </a:pPr>
            <a:r>
              <a:rPr b="1" i="0" lang="en-US" sz="4000" u="none" cap="none" strike="noStrike">
                <a:solidFill>
                  <a:schemeClr val="lt1"/>
                </a:solidFill>
                <a:latin typeface="Calibri"/>
                <a:ea typeface="Calibri"/>
                <a:cs typeface="Calibri"/>
                <a:sym typeface="Calibri"/>
              </a:rPr>
              <a:t>#4</a:t>
            </a:r>
            <a:endParaRPr b="1" i="0" sz="4000" u="none" cap="none" strike="noStrike">
              <a:solidFill>
                <a:schemeClr val="lt1"/>
              </a:solidFill>
              <a:latin typeface="Calibri"/>
              <a:ea typeface="Calibri"/>
              <a:cs typeface="Calibri"/>
              <a:sym typeface="Calibri"/>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2" name="Shape 152"/>
        <p:cNvGrpSpPr/>
        <p:nvPr/>
      </p:nvGrpSpPr>
      <p:grpSpPr>
        <a:xfrm>
          <a:off x="0" y="0"/>
          <a:ext cx="0" cy="0"/>
          <a:chOff x="0" y="0"/>
          <a:chExt cx="0" cy="0"/>
        </a:xfrm>
      </p:grpSpPr>
      <p:sp>
        <p:nvSpPr>
          <p:cNvPr id="153" name="Google Shape;153;p21"/>
          <p:cNvSpPr/>
          <p:nvPr/>
        </p:nvSpPr>
        <p:spPr>
          <a:xfrm>
            <a:off x="685800" y="1524000"/>
            <a:ext cx="7620000" cy="1815882"/>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2800"/>
              <a:buFont typeface="Arial"/>
              <a:buNone/>
            </a:pPr>
            <a:r>
              <a:rPr b="1" i="0" lang="en-US" sz="2800" u="none" cap="none" strike="noStrike">
                <a:solidFill>
                  <a:schemeClr val="dk1"/>
                </a:solidFill>
                <a:latin typeface="Calibri"/>
                <a:ea typeface="Calibri"/>
                <a:cs typeface="Calibri"/>
                <a:sym typeface="Calibri"/>
              </a:rPr>
              <a:t>Rubric:</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800"/>
              <a:buFont typeface="Arial"/>
              <a:buNone/>
            </a:pPr>
            <a:r>
              <a:rPr b="0" i="0" lang="en-US" sz="2800" u="none" cap="none" strike="noStrike">
                <a:solidFill>
                  <a:schemeClr val="dk1"/>
                </a:solidFill>
                <a:latin typeface="Calibri"/>
                <a:ea typeface="Calibri"/>
                <a:cs typeface="Calibri"/>
                <a:sym typeface="Calibri"/>
              </a:rPr>
              <a:t>(1 point) The student selects the correct response.</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800"/>
              <a:buFont typeface="Arial"/>
              <a:buNone/>
            </a:pPr>
            <a:r>
              <a:t/>
            </a:r>
            <a:endParaRPr b="0" i="0" sz="28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2800"/>
              <a:buFont typeface="Arial"/>
              <a:buNone/>
            </a:pPr>
            <a:r>
              <a:rPr b="1" i="0" lang="en-US" sz="2800" u="none" cap="none" strike="noStrike">
                <a:solidFill>
                  <a:schemeClr val="dk1"/>
                </a:solidFill>
                <a:latin typeface="Calibri"/>
                <a:ea typeface="Calibri"/>
                <a:cs typeface="Calibri"/>
                <a:sym typeface="Calibri"/>
              </a:rPr>
              <a:t>Answer: </a:t>
            </a:r>
            <a:r>
              <a:rPr b="0" i="0" lang="en-US" sz="2800" u="none" cap="none" strike="noStrike">
                <a:solidFill>
                  <a:schemeClr val="dk1"/>
                </a:solidFill>
                <a:latin typeface="Calibri"/>
                <a:ea typeface="Calibri"/>
                <a:cs typeface="Calibri"/>
                <a:sym typeface="Calibri"/>
              </a:rPr>
              <a:t>D</a:t>
            </a:r>
            <a:endParaRPr b="0" i="0" sz="2800" u="none" cap="none" strike="noStrike">
              <a:solidFill>
                <a:schemeClr val="dk1"/>
              </a:solidFill>
              <a:latin typeface="Calibri"/>
              <a:ea typeface="Calibri"/>
              <a:cs typeface="Calibri"/>
              <a:sym typeface="Calibri"/>
            </a:endParaRPr>
          </a:p>
        </p:txBody>
      </p:sp>
      <p:sp>
        <p:nvSpPr>
          <p:cNvPr id="154" name="Google Shape;154;p21"/>
          <p:cNvSpPr/>
          <p:nvPr/>
        </p:nvSpPr>
        <p:spPr>
          <a:xfrm flipH="1">
            <a:off x="6400800" y="0"/>
            <a:ext cx="2743200" cy="914400"/>
          </a:xfrm>
          <a:prstGeom prst="homePlate">
            <a:avLst>
              <a:gd fmla="val 50000" name="adj"/>
            </a:avLst>
          </a:prstGeom>
          <a:gradFill>
            <a:gsLst>
              <a:gs pos="0">
                <a:srgbClr val="5D427D"/>
              </a:gs>
              <a:gs pos="80000">
                <a:srgbClr val="7A57A5"/>
              </a:gs>
              <a:gs pos="100000">
                <a:srgbClr val="7A56A7"/>
              </a:gs>
            </a:gsLst>
            <a:lin ang="16200000" scaled="0"/>
          </a:gradFill>
          <a:ln>
            <a:noFill/>
          </a:ln>
          <a:effectLst>
            <a:outerShdw blurRad="40000" rotWithShape="0" dir="5400000" dist="23000">
              <a:srgbClr val="000000">
                <a:alpha val="34509"/>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3600"/>
              <a:buFont typeface="Arial"/>
              <a:buNone/>
            </a:pPr>
            <a:r>
              <a:rPr b="1" i="0" lang="en-US" sz="3600" u="none" cap="none" strike="noStrike">
                <a:solidFill>
                  <a:schemeClr val="lt1"/>
                </a:solidFill>
                <a:latin typeface="Calibri"/>
                <a:ea typeface="Calibri"/>
                <a:cs typeface="Calibri"/>
                <a:sym typeface="Calibri"/>
              </a:rPr>
              <a:t>#4 Answer</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9" name="Shape 159"/>
        <p:cNvGrpSpPr/>
        <p:nvPr/>
      </p:nvGrpSpPr>
      <p:grpSpPr>
        <a:xfrm>
          <a:off x="0" y="0"/>
          <a:ext cx="0" cy="0"/>
          <a:chOff x="0" y="0"/>
          <a:chExt cx="0" cy="0"/>
        </a:xfrm>
      </p:grpSpPr>
      <p:sp>
        <p:nvSpPr>
          <p:cNvPr id="160" name="Google Shape;160;p22"/>
          <p:cNvSpPr txBox="1"/>
          <p:nvPr>
            <p:ph idx="1" type="body"/>
          </p:nvPr>
        </p:nvSpPr>
        <p:spPr>
          <a:xfrm>
            <a:off x="457200" y="685800"/>
            <a:ext cx="4038600" cy="49530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2800"/>
              <a:buNone/>
            </a:pPr>
            <a:r>
              <a:rPr lang="en-US"/>
              <a:t>William shaded 6 squares in a grid to make the figure shown.</a:t>
            </a:r>
            <a:endParaRPr/>
          </a:p>
          <a:p>
            <a:pPr indent="0" lvl="0" marL="0" rtl="0" algn="l">
              <a:lnSpc>
                <a:spcPct val="100000"/>
              </a:lnSpc>
              <a:spcBef>
                <a:spcPts val="560"/>
              </a:spcBef>
              <a:spcAft>
                <a:spcPts val="0"/>
              </a:spcAft>
              <a:buClr>
                <a:schemeClr val="dk1"/>
              </a:buClr>
              <a:buSzPts val="2800"/>
              <a:buNone/>
            </a:pPr>
            <a:r>
              <a:t/>
            </a:r>
            <a:endParaRPr/>
          </a:p>
          <a:p>
            <a:pPr indent="0" lvl="0" marL="0" rtl="0" algn="l">
              <a:lnSpc>
                <a:spcPct val="100000"/>
              </a:lnSpc>
              <a:spcBef>
                <a:spcPts val="560"/>
              </a:spcBef>
              <a:spcAft>
                <a:spcPts val="0"/>
              </a:spcAft>
              <a:buClr>
                <a:schemeClr val="dk1"/>
              </a:buClr>
              <a:buSzPts val="2800"/>
              <a:buNone/>
            </a:pPr>
            <a:r>
              <a:t/>
            </a:r>
            <a:endParaRPr/>
          </a:p>
          <a:p>
            <a:pPr indent="0" lvl="0" marL="0" rtl="0" algn="l">
              <a:lnSpc>
                <a:spcPct val="100000"/>
              </a:lnSpc>
              <a:spcBef>
                <a:spcPts val="560"/>
              </a:spcBef>
              <a:spcAft>
                <a:spcPts val="0"/>
              </a:spcAft>
              <a:buClr>
                <a:schemeClr val="dk1"/>
              </a:buClr>
              <a:buSzPts val="2800"/>
              <a:buNone/>
            </a:pPr>
            <a:r>
              <a:t/>
            </a:r>
            <a:endParaRPr/>
          </a:p>
          <a:p>
            <a:pPr indent="0" lvl="0" marL="0" rtl="0" algn="l">
              <a:lnSpc>
                <a:spcPct val="100000"/>
              </a:lnSpc>
              <a:spcBef>
                <a:spcPts val="560"/>
              </a:spcBef>
              <a:spcAft>
                <a:spcPts val="0"/>
              </a:spcAft>
              <a:buClr>
                <a:schemeClr val="dk1"/>
              </a:buClr>
              <a:buSzPts val="2800"/>
              <a:buNone/>
            </a:pPr>
            <a:r>
              <a:rPr lang="en-US"/>
              <a:t>He claims that if he </a:t>
            </a:r>
            <a:r>
              <a:rPr b="1" lang="en-US"/>
              <a:t>adds 1 more</a:t>
            </a:r>
            <a:r>
              <a:rPr lang="en-US"/>
              <a:t> square to this figure in different places, the perimeter can be greater than, less than, or equal to the perimeter of the original figure.   </a:t>
            </a:r>
            <a:endParaRPr/>
          </a:p>
        </p:txBody>
      </p:sp>
      <p:sp>
        <p:nvSpPr>
          <p:cNvPr id="161" name="Google Shape;161;p22"/>
          <p:cNvSpPr txBox="1"/>
          <p:nvPr>
            <p:ph idx="2" type="body"/>
          </p:nvPr>
        </p:nvSpPr>
        <p:spPr>
          <a:xfrm>
            <a:off x="4953000" y="960437"/>
            <a:ext cx="3733800" cy="4983163"/>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2800"/>
              <a:buNone/>
            </a:pPr>
            <a:r>
              <a:rPr b="1" i="1" lang="en-US"/>
              <a:t>Part A</a:t>
            </a:r>
            <a:r>
              <a:rPr lang="en-US"/>
              <a:t>. Click to shade one more square so the perimeter is greater than the original figure.</a:t>
            </a:r>
            <a:endParaRPr/>
          </a:p>
          <a:p>
            <a:pPr indent="0" lvl="0" marL="0" rtl="0" algn="l">
              <a:lnSpc>
                <a:spcPct val="100000"/>
              </a:lnSpc>
              <a:spcBef>
                <a:spcPts val="0"/>
              </a:spcBef>
              <a:spcAft>
                <a:spcPts val="0"/>
              </a:spcAft>
              <a:buClr>
                <a:schemeClr val="dk1"/>
              </a:buClr>
              <a:buSzPts val="1800"/>
              <a:buNone/>
            </a:pPr>
            <a:r>
              <a:t/>
            </a:r>
            <a:endParaRPr b="1" i="1" sz="1800"/>
          </a:p>
          <a:p>
            <a:pPr indent="0" lvl="0" marL="0" rtl="0" algn="l">
              <a:lnSpc>
                <a:spcPct val="100000"/>
              </a:lnSpc>
              <a:spcBef>
                <a:spcPts val="0"/>
              </a:spcBef>
              <a:spcAft>
                <a:spcPts val="0"/>
              </a:spcAft>
              <a:buClr>
                <a:schemeClr val="dk1"/>
              </a:buClr>
              <a:buSzPts val="2800"/>
              <a:buNone/>
            </a:pPr>
            <a:r>
              <a:rPr b="1" i="1" lang="en-US"/>
              <a:t>Part B</a:t>
            </a:r>
            <a:r>
              <a:rPr lang="en-US"/>
              <a:t>. Click to shade one more square so the perimeter is less than the original figure.</a:t>
            </a:r>
            <a:endParaRPr/>
          </a:p>
          <a:p>
            <a:pPr indent="0" lvl="0" marL="0" rtl="0" algn="l">
              <a:lnSpc>
                <a:spcPct val="100000"/>
              </a:lnSpc>
              <a:spcBef>
                <a:spcPts val="0"/>
              </a:spcBef>
              <a:spcAft>
                <a:spcPts val="0"/>
              </a:spcAft>
              <a:buClr>
                <a:schemeClr val="dk1"/>
              </a:buClr>
              <a:buSzPts val="1800"/>
              <a:buNone/>
            </a:pPr>
            <a:r>
              <a:t/>
            </a:r>
            <a:endParaRPr b="1" i="1" sz="1800"/>
          </a:p>
          <a:p>
            <a:pPr indent="0" lvl="0" marL="0" rtl="0" algn="l">
              <a:lnSpc>
                <a:spcPct val="100000"/>
              </a:lnSpc>
              <a:spcBef>
                <a:spcPts val="0"/>
              </a:spcBef>
              <a:spcAft>
                <a:spcPts val="0"/>
              </a:spcAft>
              <a:buClr>
                <a:schemeClr val="dk1"/>
              </a:buClr>
              <a:buSzPts val="2800"/>
              <a:buNone/>
            </a:pPr>
            <a:r>
              <a:rPr b="1" i="1" lang="en-US"/>
              <a:t>Part C</a:t>
            </a:r>
            <a:r>
              <a:rPr lang="en-US"/>
              <a:t>. Click to shade one more square so the perimeter is equal to the original figure. </a:t>
            </a:r>
            <a:endParaRPr b="1" i="1"/>
          </a:p>
        </p:txBody>
      </p:sp>
      <p:sp>
        <p:nvSpPr>
          <p:cNvPr id="162" name="Google Shape;162;p22"/>
          <p:cNvSpPr/>
          <p:nvPr/>
        </p:nvSpPr>
        <p:spPr>
          <a:xfrm flipH="1">
            <a:off x="7315200" y="0"/>
            <a:ext cx="1828800" cy="914400"/>
          </a:xfrm>
          <a:prstGeom prst="homePlate">
            <a:avLst>
              <a:gd fmla="val 50000" name="adj"/>
            </a:avLst>
          </a:prstGeom>
          <a:gradFill>
            <a:gsLst>
              <a:gs pos="0">
                <a:srgbClr val="29859E"/>
              </a:gs>
              <a:gs pos="80000">
                <a:srgbClr val="36B0D0"/>
              </a:gs>
              <a:gs pos="100000">
                <a:srgbClr val="33B3D5"/>
              </a:gs>
            </a:gsLst>
            <a:lin ang="16200000" scaled="0"/>
          </a:gradFill>
          <a:ln>
            <a:noFill/>
          </a:ln>
          <a:effectLst>
            <a:outerShdw blurRad="40000" rotWithShape="0" dir="5400000" dist="23000">
              <a:srgbClr val="000000">
                <a:alpha val="34509"/>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4000"/>
              <a:buFont typeface="Arial"/>
              <a:buNone/>
            </a:pPr>
            <a:r>
              <a:rPr b="1" i="0" lang="en-US" sz="4000" u="none" cap="none" strike="noStrike">
                <a:solidFill>
                  <a:schemeClr val="lt1"/>
                </a:solidFill>
                <a:latin typeface="Calibri"/>
                <a:ea typeface="Calibri"/>
                <a:cs typeface="Calibri"/>
                <a:sym typeface="Calibri"/>
              </a:rPr>
              <a:t>#5</a:t>
            </a:r>
            <a:endParaRPr b="1" i="0" sz="4000" u="none" cap="none" strike="noStrike">
              <a:solidFill>
                <a:schemeClr val="lt1"/>
              </a:solidFill>
              <a:latin typeface="Calibri"/>
              <a:ea typeface="Calibri"/>
              <a:cs typeface="Calibri"/>
              <a:sym typeface="Calibri"/>
            </a:endParaRPr>
          </a:p>
        </p:txBody>
      </p:sp>
      <p:pic>
        <p:nvPicPr>
          <p:cNvPr id="163" name="Google Shape;163;p22"/>
          <p:cNvPicPr preferRelativeResize="0"/>
          <p:nvPr/>
        </p:nvPicPr>
        <p:blipFill rotWithShape="1">
          <a:blip r:embed="rId3">
            <a:alphaModFix/>
          </a:blip>
          <a:srcRect b="0" l="0" r="0" t="0"/>
          <a:stretch/>
        </p:blipFill>
        <p:spPr>
          <a:xfrm>
            <a:off x="1752600" y="2209799"/>
            <a:ext cx="1400175" cy="1400175"/>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8" name="Shape 168"/>
        <p:cNvGrpSpPr/>
        <p:nvPr/>
      </p:nvGrpSpPr>
      <p:grpSpPr>
        <a:xfrm>
          <a:off x="0" y="0"/>
          <a:ext cx="0" cy="0"/>
          <a:chOff x="0" y="0"/>
          <a:chExt cx="0" cy="0"/>
        </a:xfrm>
      </p:grpSpPr>
      <p:sp>
        <p:nvSpPr>
          <p:cNvPr id="169" name="Google Shape;169;p23"/>
          <p:cNvSpPr txBox="1"/>
          <p:nvPr>
            <p:ph idx="1" type="body"/>
          </p:nvPr>
        </p:nvSpPr>
        <p:spPr>
          <a:xfrm>
            <a:off x="457200" y="1066800"/>
            <a:ext cx="8229600" cy="4724399"/>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2600"/>
              <a:buNone/>
            </a:pPr>
            <a:r>
              <a:rPr b="1" lang="en-US" sz="2600"/>
              <a:t>Rubric: </a:t>
            </a:r>
            <a:endParaRPr/>
          </a:p>
          <a:p>
            <a:pPr indent="0" lvl="0" marL="0" rtl="0" algn="l">
              <a:lnSpc>
                <a:spcPct val="100000"/>
              </a:lnSpc>
              <a:spcBef>
                <a:spcPts val="520"/>
              </a:spcBef>
              <a:spcAft>
                <a:spcPts val="0"/>
              </a:spcAft>
              <a:buClr>
                <a:schemeClr val="dk1"/>
              </a:buClr>
              <a:buSzPts val="2600"/>
              <a:buNone/>
            </a:pPr>
            <a:r>
              <a:rPr lang="en-US" sz="2600"/>
              <a:t>(2 points) The student is able to provide an example that supports each conjecture. </a:t>
            </a:r>
            <a:endParaRPr/>
          </a:p>
          <a:p>
            <a:pPr indent="0" lvl="0" marL="0" rtl="0" algn="l">
              <a:lnSpc>
                <a:spcPct val="100000"/>
              </a:lnSpc>
              <a:spcBef>
                <a:spcPts val="520"/>
              </a:spcBef>
              <a:spcAft>
                <a:spcPts val="0"/>
              </a:spcAft>
              <a:buClr>
                <a:schemeClr val="dk1"/>
              </a:buClr>
              <a:buSzPts val="2600"/>
              <a:buNone/>
            </a:pPr>
            <a:r>
              <a:rPr lang="en-US" sz="2600"/>
              <a:t>(1 point) The student is able to provide two out of three correct examples. </a:t>
            </a:r>
            <a:endParaRPr/>
          </a:p>
          <a:p>
            <a:pPr indent="0" lvl="0" marL="0" rtl="0" algn="l">
              <a:lnSpc>
                <a:spcPct val="100000"/>
              </a:lnSpc>
              <a:spcBef>
                <a:spcPts val="520"/>
              </a:spcBef>
              <a:spcAft>
                <a:spcPts val="0"/>
              </a:spcAft>
              <a:buClr>
                <a:schemeClr val="dk1"/>
              </a:buClr>
              <a:buSzPts val="2600"/>
              <a:buNone/>
            </a:pPr>
            <a:r>
              <a:rPr lang="en-US" sz="2600"/>
              <a:t>(0 points) The student is unable to provide at least two correct examples. </a:t>
            </a:r>
            <a:endParaRPr/>
          </a:p>
          <a:p>
            <a:pPr indent="0" lvl="0" marL="0" rtl="0" algn="l">
              <a:lnSpc>
                <a:spcPct val="100000"/>
              </a:lnSpc>
              <a:spcBef>
                <a:spcPts val="520"/>
              </a:spcBef>
              <a:spcAft>
                <a:spcPts val="0"/>
              </a:spcAft>
              <a:buClr>
                <a:schemeClr val="dk1"/>
              </a:buClr>
              <a:buSzPts val="2600"/>
              <a:buNone/>
            </a:pPr>
            <a:r>
              <a:t/>
            </a:r>
            <a:endParaRPr sz="2600"/>
          </a:p>
          <a:p>
            <a:pPr indent="0" lvl="0" marL="0" rtl="0" algn="l">
              <a:lnSpc>
                <a:spcPct val="100000"/>
              </a:lnSpc>
              <a:spcBef>
                <a:spcPts val="520"/>
              </a:spcBef>
              <a:spcAft>
                <a:spcPts val="0"/>
              </a:spcAft>
              <a:buClr>
                <a:schemeClr val="dk1"/>
              </a:buClr>
              <a:buSzPts val="2600"/>
              <a:buNone/>
            </a:pPr>
            <a:r>
              <a:rPr b="1" lang="en-US" sz="2600"/>
              <a:t>Answer:</a:t>
            </a:r>
            <a:r>
              <a:rPr lang="en-US" sz="2600"/>
              <a:t> For Part A, the perimeter has to be greater than 14 units. For Part B, the perimeter of the figure has to be less than 14 units. For Part C, the perimeter of the figure has to be equal to 14 units. </a:t>
            </a:r>
            <a:endParaRPr b="1" sz="2600"/>
          </a:p>
          <a:p>
            <a:pPr indent="0" lvl="0" marL="0" rtl="0" algn="l">
              <a:lnSpc>
                <a:spcPct val="100000"/>
              </a:lnSpc>
              <a:spcBef>
                <a:spcPts val="520"/>
              </a:spcBef>
              <a:spcAft>
                <a:spcPts val="0"/>
              </a:spcAft>
              <a:buClr>
                <a:schemeClr val="dk1"/>
              </a:buClr>
              <a:buSzPts val="2600"/>
              <a:buNone/>
            </a:pPr>
            <a:r>
              <a:t/>
            </a:r>
            <a:endParaRPr b="1" sz="2600"/>
          </a:p>
          <a:p>
            <a:pPr indent="0" lvl="0" marL="0" rtl="0" algn="l">
              <a:lnSpc>
                <a:spcPct val="100000"/>
              </a:lnSpc>
              <a:spcBef>
                <a:spcPts val="520"/>
              </a:spcBef>
              <a:spcAft>
                <a:spcPts val="0"/>
              </a:spcAft>
              <a:buClr>
                <a:schemeClr val="dk1"/>
              </a:buClr>
              <a:buSzPts val="2600"/>
              <a:buNone/>
            </a:pPr>
            <a:r>
              <a:t/>
            </a:r>
            <a:endParaRPr b="1" sz="2600"/>
          </a:p>
          <a:p>
            <a:pPr indent="0" lvl="0" marL="0" rtl="0" algn="l">
              <a:lnSpc>
                <a:spcPct val="100000"/>
              </a:lnSpc>
              <a:spcBef>
                <a:spcPts val="520"/>
              </a:spcBef>
              <a:spcAft>
                <a:spcPts val="0"/>
              </a:spcAft>
              <a:buClr>
                <a:schemeClr val="dk1"/>
              </a:buClr>
              <a:buSzPts val="2600"/>
              <a:buNone/>
            </a:pPr>
            <a:r>
              <a:t/>
            </a:r>
            <a:endParaRPr b="1" sz="2600"/>
          </a:p>
          <a:p>
            <a:pPr indent="0" lvl="0" marL="0" rtl="0" algn="l">
              <a:lnSpc>
                <a:spcPct val="100000"/>
              </a:lnSpc>
              <a:spcBef>
                <a:spcPts val="520"/>
              </a:spcBef>
              <a:spcAft>
                <a:spcPts val="0"/>
              </a:spcAft>
              <a:buClr>
                <a:schemeClr val="dk1"/>
              </a:buClr>
              <a:buSzPts val="2600"/>
              <a:buNone/>
            </a:pPr>
            <a:r>
              <a:t/>
            </a:r>
            <a:endParaRPr sz="2600"/>
          </a:p>
          <a:p>
            <a:pPr indent="0" lvl="0" marL="0" rtl="0" algn="l">
              <a:lnSpc>
                <a:spcPct val="100000"/>
              </a:lnSpc>
              <a:spcBef>
                <a:spcPts val="520"/>
              </a:spcBef>
              <a:spcAft>
                <a:spcPts val="0"/>
              </a:spcAft>
              <a:buClr>
                <a:schemeClr val="dk1"/>
              </a:buClr>
              <a:buSzPts val="2600"/>
              <a:buNone/>
            </a:pPr>
            <a:r>
              <a:t/>
            </a:r>
            <a:endParaRPr sz="2600"/>
          </a:p>
          <a:p>
            <a:pPr indent="0" lvl="0" marL="0" rtl="0" algn="l">
              <a:lnSpc>
                <a:spcPct val="100000"/>
              </a:lnSpc>
              <a:spcBef>
                <a:spcPts val="520"/>
              </a:spcBef>
              <a:spcAft>
                <a:spcPts val="0"/>
              </a:spcAft>
              <a:buClr>
                <a:schemeClr val="dk1"/>
              </a:buClr>
              <a:buSzPts val="2600"/>
              <a:buNone/>
            </a:pPr>
            <a:r>
              <a:t/>
            </a:r>
            <a:endParaRPr sz="2600"/>
          </a:p>
          <a:p>
            <a:pPr indent="0" lvl="0" marL="0" rtl="0" algn="l">
              <a:lnSpc>
                <a:spcPct val="100000"/>
              </a:lnSpc>
              <a:spcBef>
                <a:spcPts val="520"/>
              </a:spcBef>
              <a:spcAft>
                <a:spcPts val="0"/>
              </a:spcAft>
              <a:buClr>
                <a:schemeClr val="dk1"/>
              </a:buClr>
              <a:buSzPts val="2600"/>
              <a:buNone/>
            </a:pPr>
            <a:r>
              <a:t/>
            </a:r>
            <a:endParaRPr sz="2600"/>
          </a:p>
        </p:txBody>
      </p:sp>
      <p:sp>
        <p:nvSpPr>
          <p:cNvPr id="170" name="Google Shape;170;p23"/>
          <p:cNvSpPr/>
          <p:nvPr/>
        </p:nvSpPr>
        <p:spPr>
          <a:xfrm flipH="1">
            <a:off x="6400800" y="0"/>
            <a:ext cx="2743200" cy="914400"/>
          </a:xfrm>
          <a:prstGeom prst="homePlate">
            <a:avLst>
              <a:gd fmla="val 50000" name="adj"/>
            </a:avLst>
          </a:prstGeom>
          <a:gradFill>
            <a:gsLst>
              <a:gs pos="0">
                <a:srgbClr val="5D427D"/>
              </a:gs>
              <a:gs pos="80000">
                <a:srgbClr val="7A57A5"/>
              </a:gs>
              <a:gs pos="100000">
                <a:srgbClr val="7A56A7"/>
              </a:gs>
            </a:gsLst>
            <a:lin ang="16200000" scaled="0"/>
          </a:gradFill>
          <a:ln>
            <a:noFill/>
          </a:ln>
          <a:effectLst>
            <a:outerShdw blurRad="40000" rotWithShape="0" dir="5400000" dist="23000">
              <a:srgbClr val="000000">
                <a:alpha val="34509"/>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3600"/>
              <a:buFont typeface="Arial"/>
              <a:buNone/>
            </a:pPr>
            <a:r>
              <a:rPr b="1" i="0" lang="en-US" sz="3600" u="none" cap="none" strike="noStrike">
                <a:solidFill>
                  <a:schemeClr val="lt1"/>
                </a:solidFill>
                <a:latin typeface="Calibri"/>
                <a:ea typeface="Calibri"/>
                <a:cs typeface="Calibri"/>
                <a:sym typeface="Calibri"/>
              </a:rPr>
              <a:t> #5 Answer</a:t>
            </a:r>
            <a:endParaRPr b="1" i="0" sz="3600" u="none" cap="none" strike="noStrike">
              <a:solidFill>
                <a:schemeClr val="lt1"/>
              </a:solidFill>
              <a:latin typeface="Calibri"/>
              <a:ea typeface="Calibri"/>
              <a:cs typeface="Calibri"/>
              <a:sym typeface="Calibri"/>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5" name="Shape 175"/>
        <p:cNvGrpSpPr/>
        <p:nvPr/>
      </p:nvGrpSpPr>
      <p:grpSpPr>
        <a:xfrm>
          <a:off x="0" y="0"/>
          <a:ext cx="0" cy="0"/>
          <a:chOff x="0" y="0"/>
          <a:chExt cx="0" cy="0"/>
        </a:xfrm>
      </p:grpSpPr>
      <p:sp>
        <p:nvSpPr>
          <p:cNvPr id="176" name="Google Shape;176;p24"/>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3200"/>
              <a:buNone/>
            </a:pPr>
            <a:r>
              <a:rPr lang="en-US"/>
              <a:t>Click in the box that matches each division problem to the correct claim. </a:t>
            </a:r>
            <a:endParaRPr/>
          </a:p>
        </p:txBody>
      </p:sp>
      <p:sp>
        <p:nvSpPr>
          <p:cNvPr id="177" name="Google Shape;177;p24"/>
          <p:cNvSpPr/>
          <p:nvPr/>
        </p:nvSpPr>
        <p:spPr>
          <a:xfrm flipH="1">
            <a:off x="7315200" y="0"/>
            <a:ext cx="1828800" cy="914400"/>
          </a:xfrm>
          <a:prstGeom prst="homePlate">
            <a:avLst>
              <a:gd fmla="val 50000" name="adj"/>
            </a:avLst>
          </a:prstGeom>
          <a:gradFill>
            <a:gsLst>
              <a:gs pos="0">
                <a:srgbClr val="29859E"/>
              </a:gs>
              <a:gs pos="80000">
                <a:srgbClr val="36B0D0"/>
              </a:gs>
              <a:gs pos="100000">
                <a:srgbClr val="33B3D5"/>
              </a:gs>
            </a:gsLst>
            <a:lin ang="16200000" scaled="0"/>
          </a:gradFill>
          <a:ln>
            <a:noFill/>
          </a:ln>
          <a:effectLst>
            <a:outerShdw blurRad="40000" rotWithShape="0" dir="5400000" dist="23000">
              <a:srgbClr val="000000">
                <a:alpha val="34509"/>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4000"/>
              <a:buFont typeface="Arial"/>
              <a:buNone/>
            </a:pPr>
            <a:r>
              <a:rPr b="1" i="0" lang="en-US" sz="4000" u="none" cap="none" strike="noStrike">
                <a:solidFill>
                  <a:schemeClr val="lt1"/>
                </a:solidFill>
                <a:latin typeface="Calibri"/>
                <a:ea typeface="Calibri"/>
                <a:cs typeface="Calibri"/>
                <a:sym typeface="Calibri"/>
              </a:rPr>
              <a:t>#6</a:t>
            </a:r>
            <a:endParaRPr b="1" i="0" sz="4000" u="none" cap="none" strike="noStrike">
              <a:solidFill>
                <a:schemeClr val="lt1"/>
              </a:solidFill>
              <a:latin typeface="Calibri"/>
              <a:ea typeface="Calibri"/>
              <a:cs typeface="Calibri"/>
              <a:sym typeface="Calibri"/>
            </a:endParaRPr>
          </a:p>
        </p:txBody>
      </p:sp>
      <p:pic>
        <p:nvPicPr>
          <p:cNvPr id="178" name="Google Shape;178;p24"/>
          <p:cNvPicPr preferRelativeResize="0"/>
          <p:nvPr/>
        </p:nvPicPr>
        <p:blipFill rotWithShape="1">
          <a:blip r:embed="rId3">
            <a:alphaModFix/>
          </a:blip>
          <a:srcRect b="0" l="0" r="0" t="0"/>
          <a:stretch/>
        </p:blipFill>
        <p:spPr>
          <a:xfrm>
            <a:off x="228599" y="2743200"/>
            <a:ext cx="8736877" cy="1766887"/>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3" name="Shape 183"/>
        <p:cNvGrpSpPr/>
        <p:nvPr/>
      </p:nvGrpSpPr>
      <p:grpSpPr>
        <a:xfrm>
          <a:off x="0" y="0"/>
          <a:ext cx="0" cy="0"/>
          <a:chOff x="0" y="0"/>
          <a:chExt cx="0" cy="0"/>
        </a:xfrm>
      </p:grpSpPr>
      <p:sp>
        <p:nvSpPr>
          <p:cNvPr id="184" name="Google Shape;184;p25"/>
          <p:cNvSpPr txBox="1"/>
          <p:nvPr>
            <p:ph idx="1" type="body"/>
          </p:nvPr>
        </p:nvSpPr>
        <p:spPr>
          <a:xfrm>
            <a:off x="457200" y="1600200"/>
            <a:ext cx="8229600" cy="4525963"/>
          </a:xfrm>
          <a:prstGeom prst="rect">
            <a:avLst/>
          </a:prstGeom>
          <a:blipFill rotWithShape="1">
            <a:blip r:embed="rId3">
              <a:alphaModFix/>
            </a:blip>
            <a:stretch>
              <a:fillRect b="0" l="-1478" r="0" t="-1211"/>
            </a:stretch>
          </a:blipFill>
          <a:ln>
            <a:noFill/>
          </a:ln>
        </p:spPr>
        <p:txBody>
          <a:bodyPr anchorCtr="0" anchor="t" bIns="45700" lIns="91425" spcFirstLastPara="1" rIns="91425" wrap="square" tIns="45700">
            <a:noAutofit/>
          </a:bodyPr>
          <a:lstStyle/>
          <a:p>
            <a:pPr indent="-342900" lvl="0" marL="342900" rtl="0" algn="l">
              <a:lnSpc>
                <a:spcPct val="100000"/>
              </a:lnSpc>
              <a:spcBef>
                <a:spcPts val="0"/>
              </a:spcBef>
              <a:spcAft>
                <a:spcPts val="0"/>
              </a:spcAft>
              <a:buSzPts val="3200"/>
              <a:buChar char="•"/>
            </a:pPr>
            <a:r>
              <a:rPr lang="en-US"/>
              <a:t> </a:t>
            </a:r>
            <a:endParaRPr/>
          </a:p>
        </p:txBody>
      </p:sp>
      <p:sp>
        <p:nvSpPr>
          <p:cNvPr id="185" name="Google Shape;185;p25"/>
          <p:cNvSpPr/>
          <p:nvPr/>
        </p:nvSpPr>
        <p:spPr>
          <a:xfrm flipH="1">
            <a:off x="6400800" y="0"/>
            <a:ext cx="2743200" cy="914400"/>
          </a:xfrm>
          <a:prstGeom prst="homePlate">
            <a:avLst>
              <a:gd fmla="val 50000" name="adj"/>
            </a:avLst>
          </a:prstGeom>
          <a:gradFill>
            <a:gsLst>
              <a:gs pos="0">
                <a:srgbClr val="5D427D"/>
              </a:gs>
              <a:gs pos="80000">
                <a:srgbClr val="7A57A5"/>
              </a:gs>
              <a:gs pos="100000">
                <a:srgbClr val="7A56A7"/>
              </a:gs>
            </a:gsLst>
            <a:lin ang="16200000" scaled="0"/>
          </a:gradFill>
          <a:ln>
            <a:noFill/>
          </a:ln>
          <a:effectLst>
            <a:outerShdw blurRad="40000" rotWithShape="0" dir="5400000" dist="23000">
              <a:srgbClr val="000000">
                <a:alpha val="34509"/>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3600"/>
              <a:buFont typeface="Arial"/>
              <a:buNone/>
            </a:pPr>
            <a:r>
              <a:rPr b="1" i="0" lang="en-US" sz="3600" u="none" cap="none" strike="noStrike">
                <a:solidFill>
                  <a:schemeClr val="lt1"/>
                </a:solidFill>
                <a:latin typeface="Calibri"/>
                <a:ea typeface="Calibri"/>
                <a:cs typeface="Calibri"/>
                <a:sym typeface="Calibri"/>
              </a:rPr>
              <a:t> #6 Answer</a:t>
            </a:r>
            <a:endParaRPr b="1" i="0" sz="3600" u="none" cap="none" strike="noStrike">
              <a:solidFill>
                <a:schemeClr val="lt1"/>
              </a:solidFill>
              <a:latin typeface="Calibri"/>
              <a:ea typeface="Calibri"/>
              <a:cs typeface="Calibri"/>
              <a:sym typeface="Calibri"/>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0" name="Shape 190"/>
        <p:cNvGrpSpPr/>
        <p:nvPr/>
      </p:nvGrpSpPr>
      <p:grpSpPr>
        <a:xfrm>
          <a:off x="0" y="0"/>
          <a:ext cx="0" cy="0"/>
          <a:chOff x="0" y="0"/>
          <a:chExt cx="0" cy="0"/>
        </a:xfrm>
      </p:grpSpPr>
      <p:sp>
        <p:nvSpPr>
          <p:cNvPr id="191" name="Google Shape;191;p26"/>
          <p:cNvSpPr txBox="1"/>
          <p:nvPr>
            <p:ph idx="1" type="body"/>
          </p:nvPr>
        </p:nvSpPr>
        <p:spPr>
          <a:xfrm>
            <a:off x="304800" y="910225"/>
            <a:ext cx="4038600" cy="4525963"/>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3000"/>
              <a:buNone/>
            </a:pPr>
            <a:r>
              <a:rPr lang="en-US" sz="3000"/>
              <a:t>Carter says, “8000 is 100 times as large as 80.” </a:t>
            </a:r>
            <a:endParaRPr/>
          </a:p>
          <a:p>
            <a:pPr indent="0" lvl="0" marL="0" rtl="0" algn="l">
              <a:lnSpc>
                <a:spcPct val="100000"/>
              </a:lnSpc>
              <a:spcBef>
                <a:spcPts val="600"/>
              </a:spcBef>
              <a:spcAft>
                <a:spcPts val="0"/>
              </a:spcAft>
              <a:buClr>
                <a:schemeClr val="dk1"/>
              </a:buClr>
              <a:buSzPts val="3000"/>
              <a:buNone/>
            </a:pPr>
            <a:r>
              <a:t/>
            </a:r>
            <a:endParaRPr sz="3000"/>
          </a:p>
          <a:p>
            <a:pPr indent="0" lvl="0" marL="0" rtl="0" algn="l">
              <a:lnSpc>
                <a:spcPct val="100000"/>
              </a:lnSpc>
              <a:spcBef>
                <a:spcPts val="600"/>
              </a:spcBef>
              <a:spcAft>
                <a:spcPts val="0"/>
              </a:spcAft>
              <a:buClr>
                <a:schemeClr val="dk1"/>
              </a:buClr>
              <a:buSzPts val="3000"/>
              <a:buNone/>
            </a:pPr>
            <a:r>
              <a:rPr lang="en-US" sz="3000"/>
              <a:t>Choose three statements that support this claim. </a:t>
            </a:r>
            <a:endParaRPr/>
          </a:p>
          <a:p>
            <a:pPr indent="0" lvl="0" marL="0" rtl="0" algn="l">
              <a:lnSpc>
                <a:spcPct val="100000"/>
              </a:lnSpc>
              <a:spcBef>
                <a:spcPts val="600"/>
              </a:spcBef>
              <a:spcAft>
                <a:spcPts val="0"/>
              </a:spcAft>
              <a:buClr>
                <a:schemeClr val="dk1"/>
              </a:buClr>
              <a:buSzPts val="3000"/>
              <a:buNone/>
            </a:pPr>
            <a:r>
              <a:t/>
            </a:r>
            <a:endParaRPr sz="3000"/>
          </a:p>
          <a:p>
            <a:pPr indent="0" lvl="0" marL="0" rtl="0" algn="l">
              <a:lnSpc>
                <a:spcPct val="100000"/>
              </a:lnSpc>
              <a:spcBef>
                <a:spcPts val="600"/>
              </a:spcBef>
              <a:spcAft>
                <a:spcPts val="0"/>
              </a:spcAft>
              <a:buClr>
                <a:schemeClr val="dk1"/>
              </a:buClr>
              <a:buSzPts val="3000"/>
              <a:buNone/>
            </a:pPr>
            <a:r>
              <a:rPr lang="en-US" sz="3000"/>
              <a:t>Drag them into a logical order in the box.</a:t>
            </a:r>
            <a:endParaRPr sz="3000"/>
          </a:p>
        </p:txBody>
      </p:sp>
      <p:sp>
        <p:nvSpPr>
          <p:cNvPr id="192" name="Google Shape;192;p26"/>
          <p:cNvSpPr txBox="1"/>
          <p:nvPr>
            <p:ph idx="2" type="body"/>
          </p:nvPr>
        </p:nvSpPr>
        <p:spPr>
          <a:xfrm>
            <a:off x="4648200" y="1295400"/>
            <a:ext cx="4038600" cy="4525963"/>
          </a:xfrm>
          <a:prstGeom prst="rect">
            <a:avLst/>
          </a:prstGeom>
          <a:blipFill rotWithShape="1">
            <a:blip r:embed="rId3">
              <a:alphaModFix/>
            </a:blip>
            <a:stretch>
              <a:fillRect b="-10106" l="-1509" r="0" t="-671"/>
            </a:stretch>
          </a:blipFill>
          <a:ln>
            <a:noFill/>
          </a:ln>
        </p:spPr>
        <p:txBody>
          <a:bodyPr anchorCtr="0" anchor="t" bIns="45700" lIns="91425" spcFirstLastPara="1" rIns="91425" wrap="square" tIns="45700">
            <a:noAutofit/>
          </a:bodyPr>
          <a:lstStyle/>
          <a:p>
            <a:pPr indent="-342900" lvl="0" marL="342900" rtl="0" algn="l">
              <a:lnSpc>
                <a:spcPct val="100000"/>
              </a:lnSpc>
              <a:spcBef>
                <a:spcPts val="0"/>
              </a:spcBef>
              <a:spcAft>
                <a:spcPts val="0"/>
              </a:spcAft>
              <a:buSzPts val="2800"/>
              <a:buChar char="•"/>
            </a:pPr>
            <a:r>
              <a:rPr lang="en-US"/>
              <a:t> </a:t>
            </a:r>
            <a:endParaRPr/>
          </a:p>
        </p:txBody>
      </p:sp>
      <p:sp>
        <p:nvSpPr>
          <p:cNvPr id="193" name="Google Shape;193;p26"/>
          <p:cNvSpPr/>
          <p:nvPr/>
        </p:nvSpPr>
        <p:spPr>
          <a:xfrm flipH="1">
            <a:off x="7315200" y="0"/>
            <a:ext cx="1828800" cy="914400"/>
          </a:xfrm>
          <a:prstGeom prst="homePlate">
            <a:avLst>
              <a:gd fmla="val 50000" name="adj"/>
            </a:avLst>
          </a:prstGeom>
          <a:gradFill>
            <a:gsLst>
              <a:gs pos="0">
                <a:srgbClr val="29859E"/>
              </a:gs>
              <a:gs pos="80000">
                <a:srgbClr val="36B0D0"/>
              </a:gs>
              <a:gs pos="100000">
                <a:srgbClr val="33B3D5"/>
              </a:gs>
            </a:gsLst>
            <a:lin ang="16200000" scaled="0"/>
          </a:gradFill>
          <a:ln>
            <a:noFill/>
          </a:ln>
          <a:effectLst>
            <a:outerShdw blurRad="40000" rotWithShape="0" dir="5400000" dist="23000">
              <a:srgbClr val="000000">
                <a:alpha val="34509"/>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4000"/>
              <a:buFont typeface="Arial"/>
              <a:buNone/>
            </a:pPr>
            <a:r>
              <a:rPr b="1" i="0" lang="en-US" sz="4000" u="none" cap="none" strike="noStrike">
                <a:solidFill>
                  <a:schemeClr val="lt1"/>
                </a:solidFill>
                <a:latin typeface="Calibri"/>
                <a:ea typeface="Calibri"/>
                <a:cs typeface="Calibri"/>
                <a:sym typeface="Calibri"/>
              </a:rPr>
              <a:t>#7</a:t>
            </a:r>
            <a:endParaRPr b="1" i="0" sz="4000" u="none" cap="none" strike="noStrike">
              <a:solidFill>
                <a:schemeClr val="lt1"/>
              </a:solidFill>
              <a:latin typeface="Calibri"/>
              <a:ea typeface="Calibri"/>
              <a:cs typeface="Calibri"/>
              <a:sym typeface="Calibri"/>
            </a:endParaRPr>
          </a:p>
        </p:txBody>
      </p:sp>
      <p:sp>
        <p:nvSpPr>
          <p:cNvPr id="194" name="Google Shape;194;p26"/>
          <p:cNvSpPr/>
          <p:nvPr/>
        </p:nvSpPr>
        <p:spPr>
          <a:xfrm>
            <a:off x="4572000" y="1066800"/>
            <a:ext cx="4038600" cy="2743200"/>
          </a:xfrm>
          <a:prstGeom prst="rect">
            <a:avLst/>
          </a:prstGeom>
          <a:noFill/>
          <a:ln cap="flat" cmpd="sng" w="254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9" name="Shape 199"/>
        <p:cNvGrpSpPr/>
        <p:nvPr/>
      </p:nvGrpSpPr>
      <p:grpSpPr>
        <a:xfrm>
          <a:off x="0" y="0"/>
          <a:ext cx="0" cy="0"/>
          <a:chOff x="0" y="0"/>
          <a:chExt cx="0" cy="0"/>
        </a:xfrm>
      </p:grpSpPr>
      <p:sp>
        <p:nvSpPr>
          <p:cNvPr id="200" name="Google Shape;200;p27"/>
          <p:cNvSpPr txBox="1"/>
          <p:nvPr>
            <p:ph idx="1" type="body"/>
          </p:nvPr>
        </p:nvSpPr>
        <p:spPr>
          <a:xfrm>
            <a:off x="457200" y="990600"/>
            <a:ext cx="8229600" cy="4525963"/>
          </a:xfrm>
          <a:prstGeom prst="rect">
            <a:avLst/>
          </a:prstGeom>
          <a:blipFill rotWithShape="1">
            <a:blip r:embed="rId3">
              <a:alphaModFix/>
            </a:blip>
            <a:stretch>
              <a:fillRect b="-26276" l="-1109" r="-590" t="-1076"/>
            </a:stretch>
          </a:blipFill>
          <a:ln>
            <a:noFill/>
          </a:ln>
        </p:spPr>
        <p:txBody>
          <a:bodyPr anchorCtr="0" anchor="t" bIns="45700" lIns="91425" spcFirstLastPara="1" rIns="91425" wrap="square" tIns="45700">
            <a:noAutofit/>
          </a:bodyPr>
          <a:lstStyle/>
          <a:p>
            <a:pPr indent="-342900" lvl="0" marL="342900" rtl="0" algn="l">
              <a:lnSpc>
                <a:spcPct val="100000"/>
              </a:lnSpc>
              <a:spcBef>
                <a:spcPts val="0"/>
              </a:spcBef>
              <a:spcAft>
                <a:spcPts val="0"/>
              </a:spcAft>
              <a:buSzPts val="3200"/>
              <a:buChar char="•"/>
            </a:pPr>
            <a:r>
              <a:rPr lang="en-US"/>
              <a:t> </a:t>
            </a:r>
            <a:endParaRPr/>
          </a:p>
        </p:txBody>
      </p:sp>
      <p:sp>
        <p:nvSpPr>
          <p:cNvPr id="201" name="Google Shape;201;p27"/>
          <p:cNvSpPr/>
          <p:nvPr/>
        </p:nvSpPr>
        <p:spPr>
          <a:xfrm flipH="1">
            <a:off x="6400800" y="0"/>
            <a:ext cx="2743200" cy="914400"/>
          </a:xfrm>
          <a:prstGeom prst="homePlate">
            <a:avLst>
              <a:gd fmla="val 50000" name="adj"/>
            </a:avLst>
          </a:prstGeom>
          <a:gradFill>
            <a:gsLst>
              <a:gs pos="0">
                <a:srgbClr val="5D427D"/>
              </a:gs>
              <a:gs pos="80000">
                <a:srgbClr val="7A57A5"/>
              </a:gs>
              <a:gs pos="100000">
                <a:srgbClr val="7A56A7"/>
              </a:gs>
            </a:gsLst>
            <a:lin ang="16200000" scaled="0"/>
          </a:gradFill>
          <a:ln>
            <a:noFill/>
          </a:ln>
          <a:effectLst>
            <a:outerShdw blurRad="40000" rotWithShape="0" dir="5400000" dist="23000">
              <a:srgbClr val="000000">
                <a:alpha val="34509"/>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3600"/>
              <a:buFont typeface="Arial"/>
              <a:buNone/>
            </a:pPr>
            <a:r>
              <a:rPr b="1" i="0" lang="en-US" sz="3600" u="none" cap="none" strike="noStrike">
                <a:solidFill>
                  <a:schemeClr val="lt1"/>
                </a:solidFill>
                <a:latin typeface="Calibri"/>
                <a:ea typeface="Calibri"/>
                <a:cs typeface="Calibri"/>
                <a:sym typeface="Calibri"/>
              </a:rPr>
              <a:t> #7 Answer</a:t>
            </a:r>
            <a:endParaRPr b="1" i="0" sz="3600" u="none" cap="none" strike="noStrike">
              <a:solidFill>
                <a:schemeClr val="lt1"/>
              </a:solidFill>
              <a:latin typeface="Calibri"/>
              <a:ea typeface="Calibri"/>
              <a:cs typeface="Calibri"/>
              <a:sym typeface="Calibri"/>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6" name="Shape 206"/>
        <p:cNvGrpSpPr/>
        <p:nvPr/>
      </p:nvGrpSpPr>
      <p:grpSpPr>
        <a:xfrm>
          <a:off x="0" y="0"/>
          <a:ext cx="0" cy="0"/>
          <a:chOff x="0" y="0"/>
          <a:chExt cx="0" cy="0"/>
        </a:xfrm>
      </p:grpSpPr>
      <p:sp>
        <p:nvSpPr>
          <p:cNvPr id="207" name="Google Shape;207;p28"/>
          <p:cNvSpPr txBox="1"/>
          <p:nvPr>
            <p:ph idx="1" type="body"/>
          </p:nvPr>
        </p:nvSpPr>
        <p:spPr>
          <a:xfrm>
            <a:off x="457200" y="762000"/>
            <a:ext cx="4038600" cy="5364163"/>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800"/>
              <a:buNone/>
            </a:pPr>
            <a:r>
              <a:rPr lang="en-US" sz="1800"/>
              <a:t>Rectangle A is 4 times as long as rectangle B.</a:t>
            </a:r>
            <a:endParaRPr/>
          </a:p>
          <a:p>
            <a:pPr indent="0" lvl="0" marL="0" rtl="0" algn="l">
              <a:lnSpc>
                <a:spcPct val="100000"/>
              </a:lnSpc>
              <a:spcBef>
                <a:spcPts val="360"/>
              </a:spcBef>
              <a:spcAft>
                <a:spcPts val="0"/>
              </a:spcAft>
              <a:buClr>
                <a:schemeClr val="dk1"/>
              </a:buClr>
              <a:buSzPts val="1800"/>
              <a:buNone/>
            </a:pPr>
            <a:r>
              <a:t/>
            </a:r>
            <a:endParaRPr sz="1800"/>
          </a:p>
          <a:p>
            <a:pPr indent="0" lvl="0" marL="0" rtl="0" algn="l">
              <a:lnSpc>
                <a:spcPct val="100000"/>
              </a:lnSpc>
              <a:spcBef>
                <a:spcPts val="360"/>
              </a:spcBef>
              <a:spcAft>
                <a:spcPts val="0"/>
              </a:spcAft>
              <a:buClr>
                <a:schemeClr val="dk1"/>
              </a:buClr>
              <a:buSzPts val="1800"/>
              <a:buNone/>
            </a:pPr>
            <a:r>
              <a:rPr lang="en-US" sz="1800"/>
              <a:t>Rectangle B is 3 times as long as rectangle C.</a:t>
            </a:r>
            <a:endParaRPr/>
          </a:p>
          <a:p>
            <a:pPr indent="0" lvl="0" marL="0" rtl="0" algn="l">
              <a:lnSpc>
                <a:spcPct val="100000"/>
              </a:lnSpc>
              <a:spcBef>
                <a:spcPts val="360"/>
              </a:spcBef>
              <a:spcAft>
                <a:spcPts val="0"/>
              </a:spcAft>
              <a:buClr>
                <a:schemeClr val="dk1"/>
              </a:buClr>
              <a:buSzPts val="1800"/>
              <a:buNone/>
            </a:pPr>
            <a:r>
              <a:t/>
            </a:r>
            <a:endParaRPr sz="1800"/>
          </a:p>
          <a:p>
            <a:pPr indent="0" lvl="0" marL="0" rtl="0" algn="l">
              <a:lnSpc>
                <a:spcPct val="100000"/>
              </a:lnSpc>
              <a:spcBef>
                <a:spcPts val="360"/>
              </a:spcBef>
              <a:spcAft>
                <a:spcPts val="0"/>
              </a:spcAft>
              <a:buClr>
                <a:schemeClr val="dk1"/>
              </a:buClr>
              <a:buSzPts val="1800"/>
              <a:buNone/>
            </a:pPr>
            <a:r>
              <a:t/>
            </a:r>
            <a:endParaRPr sz="1800"/>
          </a:p>
          <a:p>
            <a:pPr indent="0" lvl="0" marL="0" rtl="0" algn="l">
              <a:lnSpc>
                <a:spcPct val="100000"/>
              </a:lnSpc>
              <a:spcBef>
                <a:spcPts val="360"/>
              </a:spcBef>
              <a:spcAft>
                <a:spcPts val="0"/>
              </a:spcAft>
              <a:buClr>
                <a:schemeClr val="dk1"/>
              </a:buClr>
              <a:buSzPts val="1800"/>
              <a:buNone/>
            </a:pPr>
            <a:r>
              <a:t/>
            </a:r>
            <a:endParaRPr sz="1800"/>
          </a:p>
          <a:p>
            <a:pPr indent="0" lvl="0" marL="0" rtl="0" algn="l">
              <a:lnSpc>
                <a:spcPct val="100000"/>
              </a:lnSpc>
              <a:spcBef>
                <a:spcPts val="360"/>
              </a:spcBef>
              <a:spcAft>
                <a:spcPts val="0"/>
              </a:spcAft>
              <a:buClr>
                <a:schemeClr val="dk1"/>
              </a:buClr>
              <a:buSzPts val="1800"/>
              <a:buNone/>
            </a:pPr>
            <a:r>
              <a:t/>
            </a:r>
            <a:endParaRPr sz="1800"/>
          </a:p>
          <a:p>
            <a:pPr indent="0" lvl="0" marL="0" rtl="0" algn="l">
              <a:lnSpc>
                <a:spcPct val="100000"/>
              </a:lnSpc>
              <a:spcBef>
                <a:spcPts val="360"/>
              </a:spcBef>
              <a:spcAft>
                <a:spcPts val="0"/>
              </a:spcAft>
              <a:buClr>
                <a:schemeClr val="dk1"/>
              </a:buClr>
              <a:buSzPts val="1800"/>
              <a:buNone/>
            </a:pPr>
            <a:r>
              <a:t/>
            </a:r>
            <a:endParaRPr sz="1800"/>
          </a:p>
          <a:p>
            <a:pPr indent="0" lvl="0" marL="0" rtl="0" algn="l">
              <a:lnSpc>
                <a:spcPct val="100000"/>
              </a:lnSpc>
              <a:spcBef>
                <a:spcPts val="360"/>
              </a:spcBef>
              <a:spcAft>
                <a:spcPts val="0"/>
              </a:spcAft>
              <a:buClr>
                <a:schemeClr val="dk1"/>
              </a:buClr>
              <a:buSzPts val="1800"/>
              <a:buNone/>
            </a:pPr>
            <a:r>
              <a:rPr lang="en-US" sz="1800"/>
              <a:t>How many times greater is rectangle A than rectangle C?</a:t>
            </a:r>
            <a:endParaRPr/>
          </a:p>
          <a:p>
            <a:pPr indent="0" lvl="0" marL="0" rtl="0" algn="l">
              <a:lnSpc>
                <a:spcPct val="100000"/>
              </a:lnSpc>
              <a:spcBef>
                <a:spcPts val="360"/>
              </a:spcBef>
              <a:spcAft>
                <a:spcPts val="0"/>
              </a:spcAft>
              <a:buClr>
                <a:schemeClr val="dk1"/>
              </a:buClr>
              <a:buSzPts val="1800"/>
              <a:buNone/>
            </a:pPr>
            <a:r>
              <a:rPr lang="en-US" sz="1800"/>
              <a:t>	</a:t>
            </a:r>
            <a:endParaRPr/>
          </a:p>
          <a:p>
            <a:pPr indent="0" lvl="0" marL="0" rtl="0" algn="l">
              <a:lnSpc>
                <a:spcPct val="100000"/>
              </a:lnSpc>
              <a:spcBef>
                <a:spcPts val="360"/>
              </a:spcBef>
              <a:spcAft>
                <a:spcPts val="0"/>
              </a:spcAft>
              <a:buClr>
                <a:schemeClr val="dk1"/>
              </a:buClr>
              <a:buSzPts val="1800"/>
              <a:buNone/>
            </a:pPr>
            <a:r>
              <a:rPr lang="en-US" sz="1800"/>
              <a:t>	times</a:t>
            </a:r>
            <a:endParaRPr/>
          </a:p>
          <a:p>
            <a:pPr indent="0" lvl="0" marL="0" rtl="0" algn="l">
              <a:lnSpc>
                <a:spcPct val="100000"/>
              </a:lnSpc>
              <a:spcBef>
                <a:spcPts val="360"/>
              </a:spcBef>
              <a:spcAft>
                <a:spcPts val="0"/>
              </a:spcAft>
              <a:buClr>
                <a:schemeClr val="dk1"/>
              </a:buClr>
              <a:buSzPts val="1800"/>
              <a:buNone/>
            </a:pPr>
            <a:r>
              <a:t/>
            </a:r>
            <a:endParaRPr sz="1800"/>
          </a:p>
          <a:p>
            <a:pPr indent="0" lvl="0" marL="0" rtl="0" algn="l">
              <a:lnSpc>
                <a:spcPct val="100000"/>
              </a:lnSpc>
              <a:spcBef>
                <a:spcPts val="360"/>
              </a:spcBef>
              <a:spcAft>
                <a:spcPts val="0"/>
              </a:spcAft>
              <a:buClr>
                <a:schemeClr val="dk1"/>
              </a:buClr>
              <a:buSzPts val="1800"/>
              <a:buNone/>
            </a:pPr>
            <a:r>
              <a:rPr lang="en-US" sz="1800"/>
              <a:t>Choose three equations that, when taken together, support your claim. Drag them into a logical order in the box.</a:t>
            </a:r>
            <a:endParaRPr sz="1800"/>
          </a:p>
        </p:txBody>
      </p:sp>
      <p:sp>
        <p:nvSpPr>
          <p:cNvPr id="208" name="Google Shape;208;p28"/>
          <p:cNvSpPr txBox="1"/>
          <p:nvPr>
            <p:ph idx="2" type="body"/>
          </p:nvPr>
        </p:nvSpPr>
        <p:spPr>
          <a:xfrm>
            <a:off x="4800600" y="1447800"/>
            <a:ext cx="4038600" cy="3429000"/>
          </a:xfrm>
          <a:prstGeom prst="rect">
            <a:avLst/>
          </a:prstGeom>
          <a:noFill/>
          <a:ln>
            <a:noFill/>
          </a:ln>
        </p:spPr>
        <p:txBody>
          <a:bodyPr anchorCtr="0" anchor="t" bIns="45700" lIns="91425" spcFirstLastPara="1" rIns="91425" wrap="square" tIns="45700">
            <a:noAutofit/>
          </a:bodyPr>
          <a:lstStyle/>
          <a:p>
            <a:pPr indent="0" lvl="0" marL="0" rtl="0" algn="l">
              <a:lnSpc>
                <a:spcPct val="80000"/>
              </a:lnSpc>
              <a:spcBef>
                <a:spcPts val="0"/>
              </a:spcBef>
              <a:spcAft>
                <a:spcPts val="0"/>
              </a:spcAft>
              <a:buClr>
                <a:schemeClr val="dk1"/>
              </a:buClr>
              <a:buSzPts val="2170"/>
              <a:buNone/>
            </a:pPr>
            <a:r>
              <a:rPr lang="en-US" sz="2170"/>
              <a:t>1. </a:t>
            </a:r>
            <a:endParaRPr/>
          </a:p>
          <a:p>
            <a:pPr indent="0" lvl="0" marL="0" rtl="0" algn="l">
              <a:lnSpc>
                <a:spcPct val="80000"/>
              </a:lnSpc>
              <a:spcBef>
                <a:spcPts val="434"/>
              </a:spcBef>
              <a:spcAft>
                <a:spcPts val="0"/>
              </a:spcAft>
              <a:buClr>
                <a:schemeClr val="dk1"/>
              </a:buClr>
              <a:buSzPts val="2170"/>
              <a:buNone/>
            </a:pPr>
            <a:r>
              <a:t/>
            </a:r>
            <a:endParaRPr sz="2170"/>
          </a:p>
          <a:p>
            <a:pPr indent="0" lvl="0" marL="0" rtl="0" algn="l">
              <a:lnSpc>
                <a:spcPct val="80000"/>
              </a:lnSpc>
              <a:spcBef>
                <a:spcPts val="434"/>
              </a:spcBef>
              <a:spcAft>
                <a:spcPts val="0"/>
              </a:spcAft>
              <a:buClr>
                <a:schemeClr val="dk1"/>
              </a:buClr>
              <a:buSzPts val="2170"/>
              <a:buNone/>
            </a:pPr>
            <a:r>
              <a:rPr lang="en-US" sz="2170"/>
              <a:t>2.</a:t>
            </a:r>
            <a:endParaRPr/>
          </a:p>
          <a:p>
            <a:pPr indent="0" lvl="0" marL="0" rtl="0" algn="l">
              <a:lnSpc>
                <a:spcPct val="80000"/>
              </a:lnSpc>
              <a:spcBef>
                <a:spcPts val="434"/>
              </a:spcBef>
              <a:spcAft>
                <a:spcPts val="0"/>
              </a:spcAft>
              <a:buClr>
                <a:schemeClr val="dk1"/>
              </a:buClr>
              <a:buSzPts val="2170"/>
              <a:buNone/>
            </a:pPr>
            <a:r>
              <a:t/>
            </a:r>
            <a:endParaRPr sz="2170"/>
          </a:p>
          <a:p>
            <a:pPr indent="0" lvl="0" marL="0" rtl="0" algn="l">
              <a:lnSpc>
                <a:spcPct val="80000"/>
              </a:lnSpc>
              <a:spcBef>
                <a:spcPts val="434"/>
              </a:spcBef>
              <a:spcAft>
                <a:spcPts val="0"/>
              </a:spcAft>
              <a:buClr>
                <a:schemeClr val="dk1"/>
              </a:buClr>
              <a:buSzPts val="2170"/>
              <a:buNone/>
            </a:pPr>
            <a:r>
              <a:rPr lang="en-US" sz="2170"/>
              <a:t>3.</a:t>
            </a:r>
            <a:endParaRPr/>
          </a:p>
          <a:p>
            <a:pPr indent="0" lvl="0" marL="0" rtl="0" algn="l">
              <a:lnSpc>
                <a:spcPct val="80000"/>
              </a:lnSpc>
              <a:spcBef>
                <a:spcPts val="434"/>
              </a:spcBef>
              <a:spcAft>
                <a:spcPts val="0"/>
              </a:spcAft>
              <a:buClr>
                <a:schemeClr val="dk1"/>
              </a:buClr>
              <a:buSzPts val="2170"/>
              <a:buNone/>
            </a:pPr>
            <a:r>
              <a:t/>
            </a:r>
            <a:endParaRPr sz="2170"/>
          </a:p>
          <a:p>
            <a:pPr indent="0" lvl="0" marL="0" rtl="0" algn="l">
              <a:lnSpc>
                <a:spcPct val="80000"/>
              </a:lnSpc>
              <a:spcBef>
                <a:spcPts val="434"/>
              </a:spcBef>
              <a:spcAft>
                <a:spcPts val="0"/>
              </a:spcAft>
              <a:buClr>
                <a:schemeClr val="dk1"/>
              </a:buClr>
              <a:buSzPts val="2170"/>
              <a:buNone/>
            </a:pPr>
            <a:r>
              <a:t/>
            </a:r>
            <a:endParaRPr sz="2170"/>
          </a:p>
          <a:p>
            <a:pPr indent="0" lvl="0" marL="0" rtl="0" algn="l">
              <a:lnSpc>
                <a:spcPct val="80000"/>
              </a:lnSpc>
              <a:spcBef>
                <a:spcPts val="434"/>
              </a:spcBef>
              <a:spcAft>
                <a:spcPts val="0"/>
              </a:spcAft>
              <a:buClr>
                <a:schemeClr val="dk1"/>
              </a:buClr>
              <a:buSzPts val="2170"/>
              <a:buNone/>
            </a:pPr>
            <a:r>
              <a:rPr lang="en-US" sz="2170"/>
              <a:t>4 x A = B	3 x C = B</a:t>
            </a:r>
            <a:endParaRPr/>
          </a:p>
          <a:p>
            <a:pPr indent="0" lvl="0" marL="0" rtl="0" algn="l">
              <a:lnSpc>
                <a:spcPct val="80000"/>
              </a:lnSpc>
              <a:spcBef>
                <a:spcPts val="434"/>
              </a:spcBef>
              <a:spcAft>
                <a:spcPts val="0"/>
              </a:spcAft>
              <a:buClr>
                <a:schemeClr val="dk1"/>
              </a:buClr>
              <a:buSzPts val="2170"/>
              <a:buNone/>
            </a:pPr>
            <a:r>
              <a:rPr lang="en-US" sz="2170"/>
              <a:t>4 x B = A	4 x (3 x C) = A</a:t>
            </a:r>
            <a:endParaRPr/>
          </a:p>
          <a:p>
            <a:pPr indent="0" lvl="0" marL="0" rtl="0" algn="l">
              <a:lnSpc>
                <a:spcPct val="80000"/>
              </a:lnSpc>
              <a:spcBef>
                <a:spcPts val="434"/>
              </a:spcBef>
              <a:spcAft>
                <a:spcPts val="0"/>
              </a:spcAft>
              <a:buClr>
                <a:schemeClr val="dk1"/>
              </a:buClr>
              <a:buSzPts val="2170"/>
              <a:buNone/>
            </a:pPr>
            <a:r>
              <a:rPr lang="en-US" sz="2170"/>
              <a:t>3 x B= C		3 x (4 x C) = A</a:t>
            </a:r>
            <a:endParaRPr/>
          </a:p>
          <a:p>
            <a:pPr indent="0" lvl="0" marL="0" rtl="0" algn="l">
              <a:lnSpc>
                <a:spcPct val="80000"/>
              </a:lnSpc>
              <a:spcBef>
                <a:spcPts val="434"/>
              </a:spcBef>
              <a:spcAft>
                <a:spcPts val="0"/>
              </a:spcAft>
              <a:buClr>
                <a:schemeClr val="dk1"/>
              </a:buClr>
              <a:buSzPts val="2170"/>
              <a:buNone/>
            </a:pPr>
            <a:r>
              <a:t/>
            </a:r>
            <a:endParaRPr sz="2170"/>
          </a:p>
        </p:txBody>
      </p:sp>
      <p:sp>
        <p:nvSpPr>
          <p:cNvPr id="209" name="Google Shape;209;p28"/>
          <p:cNvSpPr/>
          <p:nvPr/>
        </p:nvSpPr>
        <p:spPr>
          <a:xfrm flipH="1">
            <a:off x="7315200" y="0"/>
            <a:ext cx="1828800" cy="914400"/>
          </a:xfrm>
          <a:prstGeom prst="homePlate">
            <a:avLst>
              <a:gd fmla="val 50000" name="adj"/>
            </a:avLst>
          </a:prstGeom>
          <a:gradFill>
            <a:gsLst>
              <a:gs pos="0">
                <a:srgbClr val="29859E"/>
              </a:gs>
              <a:gs pos="80000">
                <a:srgbClr val="36B0D0"/>
              </a:gs>
              <a:gs pos="100000">
                <a:srgbClr val="33B3D5"/>
              </a:gs>
            </a:gsLst>
            <a:lin ang="16200000" scaled="0"/>
          </a:gradFill>
          <a:ln>
            <a:noFill/>
          </a:ln>
          <a:effectLst>
            <a:outerShdw blurRad="40000" rotWithShape="0" dir="5400000" dist="23000">
              <a:srgbClr val="000000">
                <a:alpha val="34509"/>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4000"/>
              <a:buFont typeface="Arial"/>
              <a:buNone/>
            </a:pPr>
            <a:r>
              <a:rPr b="1" i="0" lang="en-US" sz="4000" u="none" cap="none" strike="noStrike">
                <a:solidFill>
                  <a:schemeClr val="lt1"/>
                </a:solidFill>
                <a:latin typeface="Calibri"/>
                <a:ea typeface="Calibri"/>
                <a:cs typeface="Calibri"/>
                <a:sym typeface="Calibri"/>
              </a:rPr>
              <a:t>#8</a:t>
            </a:r>
            <a:endParaRPr b="1" i="0" sz="4000" u="none" cap="none" strike="noStrike">
              <a:solidFill>
                <a:schemeClr val="lt1"/>
              </a:solidFill>
              <a:latin typeface="Calibri"/>
              <a:ea typeface="Calibri"/>
              <a:cs typeface="Calibri"/>
              <a:sym typeface="Calibri"/>
            </a:endParaRPr>
          </a:p>
        </p:txBody>
      </p:sp>
      <p:sp>
        <p:nvSpPr>
          <p:cNvPr id="210" name="Google Shape;210;p28"/>
          <p:cNvSpPr/>
          <p:nvPr/>
        </p:nvSpPr>
        <p:spPr>
          <a:xfrm>
            <a:off x="648744" y="4724400"/>
            <a:ext cx="685800" cy="381000"/>
          </a:xfrm>
          <a:prstGeom prst="rect">
            <a:avLst/>
          </a:prstGeom>
          <a:noFill/>
          <a:ln cap="flat" cmpd="sng" w="254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pic>
        <p:nvPicPr>
          <p:cNvPr id="211" name="Google Shape;211;p28"/>
          <p:cNvPicPr preferRelativeResize="0"/>
          <p:nvPr/>
        </p:nvPicPr>
        <p:blipFill rotWithShape="1">
          <a:blip r:embed="rId3">
            <a:alphaModFix/>
          </a:blip>
          <a:srcRect b="0" l="0" r="0" t="0"/>
          <a:stretch/>
        </p:blipFill>
        <p:spPr>
          <a:xfrm>
            <a:off x="381000" y="2514600"/>
            <a:ext cx="4267200" cy="1040990"/>
          </a:xfrm>
          <a:prstGeom prst="rect">
            <a:avLst/>
          </a:prstGeom>
          <a:noFill/>
          <a:ln>
            <a:noFill/>
          </a:ln>
        </p:spPr>
      </p:pic>
      <p:sp>
        <p:nvSpPr>
          <p:cNvPr id="212" name="Google Shape;212;p28"/>
          <p:cNvSpPr/>
          <p:nvPr/>
        </p:nvSpPr>
        <p:spPr>
          <a:xfrm>
            <a:off x="4800600" y="1219200"/>
            <a:ext cx="4038600" cy="2209800"/>
          </a:xfrm>
          <a:prstGeom prst="rect">
            <a:avLst/>
          </a:prstGeom>
          <a:noFill/>
          <a:ln cap="flat" cmpd="sng" w="254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7" name="Shape 217"/>
        <p:cNvGrpSpPr/>
        <p:nvPr/>
      </p:nvGrpSpPr>
      <p:grpSpPr>
        <a:xfrm>
          <a:off x="0" y="0"/>
          <a:ext cx="0" cy="0"/>
          <a:chOff x="0" y="0"/>
          <a:chExt cx="0" cy="0"/>
        </a:xfrm>
      </p:grpSpPr>
      <p:sp>
        <p:nvSpPr>
          <p:cNvPr id="218" name="Google Shape;218;p29"/>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Autofit/>
          </a:bodyPr>
          <a:lstStyle/>
          <a:p>
            <a:pPr indent="0" lvl="0" marL="0" rtl="0" algn="l">
              <a:lnSpc>
                <a:spcPct val="80000"/>
              </a:lnSpc>
              <a:spcBef>
                <a:spcPts val="0"/>
              </a:spcBef>
              <a:spcAft>
                <a:spcPts val="0"/>
              </a:spcAft>
              <a:buClr>
                <a:schemeClr val="dk1"/>
              </a:buClr>
              <a:buSzPts val="2720"/>
              <a:buNone/>
            </a:pPr>
            <a:r>
              <a:rPr b="1" lang="en-US" sz="2720"/>
              <a:t>Rubric: </a:t>
            </a:r>
            <a:endParaRPr/>
          </a:p>
          <a:p>
            <a:pPr indent="0" lvl="0" marL="0" rtl="0" algn="l">
              <a:lnSpc>
                <a:spcPct val="80000"/>
              </a:lnSpc>
              <a:spcBef>
                <a:spcPts val="544"/>
              </a:spcBef>
              <a:spcAft>
                <a:spcPts val="0"/>
              </a:spcAft>
              <a:buClr>
                <a:schemeClr val="dk1"/>
              </a:buClr>
              <a:buSzPts val="2720"/>
              <a:buNone/>
            </a:pPr>
            <a:r>
              <a:rPr lang="en-US" sz="2720"/>
              <a:t>(2 points) The student enters the correct multiplicative factor in the response box and selects three statements that support the claim and puts them in a logical order. </a:t>
            </a:r>
            <a:endParaRPr/>
          </a:p>
          <a:p>
            <a:pPr indent="0" lvl="0" marL="0" rtl="0" algn="l">
              <a:lnSpc>
                <a:spcPct val="80000"/>
              </a:lnSpc>
              <a:spcBef>
                <a:spcPts val="544"/>
              </a:spcBef>
              <a:spcAft>
                <a:spcPts val="0"/>
              </a:spcAft>
              <a:buClr>
                <a:schemeClr val="dk1"/>
              </a:buClr>
              <a:buSzPts val="2720"/>
              <a:buNone/>
            </a:pPr>
            <a:r>
              <a:rPr lang="en-US" sz="2720"/>
              <a:t>(1 point) The student does one or the other. </a:t>
            </a:r>
            <a:endParaRPr/>
          </a:p>
          <a:p>
            <a:pPr indent="0" lvl="0" marL="0" rtl="0" algn="l">
              <a:lnSpc>
                <a:spcPct val="80000"/>
              </a:lnSpc>
              <a:spcBef>
                <a:spcPts val="544"/>
              </a:spcBef>
              <a:spcAft>
                <a:spcPts val="0"/>
              </a:spcAft>
              <a:buClr>
                <a:schemeClr val="dk1"/>
              </a:buClr>
              <a:buSzPts val="2720"/>
              <a:buNone/>
            </a:pPr>
            <a:r>
              <a:t/>
            </a:r>
            <a:endParaRPr b="1" sz="2720"/>
          </a:p>
          <a:p>
            <a:pPr indent="0" lvl="0" marL="0" rtl="0" algn="l">
              <a:lnSpc>
                <a:spcPct val="80000"/>
              </a:lnSpc>
              <a:spcBef>
                <a:spcPts val="544"/>
              </a:spcBef>
              <a:spcAft>
                <a:spcPts val="0"/>
              </a:spcAft>
              <a:buClr>
                <a:schemeClr val="dk1"/>
              </a:buClr>
              <a:buSzPts val="2720"/>
              <a:buNone/>
            </a:pPr>
            <a:r>
              <a:rPr b="1" lang="en-US" sz="2720"/>
              <a:t>Answer: </a:t>
            </a:r>
            <a:r>
              <a:rPr lang="en-US" sz="2720"/>
              <a:t>12 times</a:t>
            </a:r>
            <a:endParaRPr/>
          </a:p>
          <a:p>
            <a:pPr indent="0" lvl="0" marL="0" rtl="0" algn="l">
              <a:lnSpc>
                <a:spcPct val="80000"/>
              </a:lnSpc>
              <a:spcBef>
                <a:spcPts val="544"/>
              </a:spcBef>
              <a:spcAft>
                <a:spcPts val="0"/>
              </a:spcAft>
              <a:buClr>
                <a:schemeClr val="dk1"/>
              </a:buClr>
              <a:buSzPts val="2720"/>
              <a:buNone/>
            </a:pPr>
            <a:r>
              <a:rPr lang="en-US" sz="2720"/>
              <a:t>Examples: </a:t>
            </a:r>
            <a:endParaRPr/>
          </a:p>
          <a:p>
            <a:pPr indent="-514350" lvl="0" marL="514350" rtl="0" algn="l">
              <a:lnSpc>
                <a:spcPct val="80000"/>
              </a:lnSpc>
              <a:spcBef>
                <a:spcPts val="544"/>
              </a:spcBef>
              <a:spcAft>
                <a:spcPts val="0"/>
              </a:spcAft>
              <a:buClr>
                <a:schemeClr val="dk1"/>
              </a:buClr>
              <a:buSzPts val="2720"/>
              <a:buAutoNum type="arabicPeriod"/>
            </a:pPr>
            <a:r>
              <a:rPr lang="en-US" sz="2720"/>
              <a:t>4 x B = A				1. 3 x C = B</a:t>
            </a:r>
            <a:endParaRPr/>
          </a:p>
          <a:p>
            <a:pPr indent="-514350" lvl="0" marL="514350" rtl="0" algn="l">
              <a:lnSpc>
                <a:spcPct val="80000"/>
              </a:lnSpc>
              <a:spcBef>
                <a:spcPts val="544"/>
              </a:spcBef>
              <a:spcAft>
                <a:spcPts val="0"/>
              </a:spcAft>
              <a:buClr>
                <a:schemeClr val="dk1"/>
              </a:buClr>
              <a:buSzPts val="2720"/>
              <a:buAutoNum type="arabicPeriod"/>
            </a:pPr>
            <a:r>
              <a:rPr lang="en-US" sz="2720"/>
              <a:t>3 x C = B				2. 4 x B = A</a:t>
            </a:r>
            <a:endParaRPr/>
          </a:p>
          <a:p>
            <a:pPr indent="-514350" lvl="0" marL="514350" rtl="0" algn="l">
              <a:lnSpc>
                <a:spcPct val="80000"/>
              </a:lnSpc>
              <a:spcBef>
                <a:spcPts val="544"/>
              </a:spcBef>
              <a:spcAft>
                <a:spcPts val="0"/>
              </a:spcAft>
              <a:buClr>
                <a:schemeClr val="dk1"/>
              </a:buClr>
              <a:buSzPts val="2720"/>
              <a:buAutoNum type="arabicPeriod"/>
            </a:pPr>
            <a:r>
              <a:rPr lang="en-US" sz="2720"/>
              <a:t>4 x (3 x C) = C			3. 4 x (3 x B) = A</a:t>
            </a:r>
            <a:endParaRPr sz="2720"/>
          </a:p>
        </p:txBody>
      </p:sp>
      <p:sp>
        <p:nvSpPr>
          <p:cNvPr id="219" name="Google Shape;219;p29"/>
          <p:cNvSpPr/>
          <p:nvPr/>
        </p:nvSpPr>
        <p:spPr>
          <a:xfrm flipH="1">
            <a:off x="6400800" y="0"/>
            <a:ext cx="2743200" cy="914400"/>
          </a:xfrm>
          <a:prstGeom prst="homePlate">
            <a:avLst>
              <a:gd fmla="val 50000" name="adj"/>
            </a:avLst>
          </a:prstGeom>
          <a:gradFill>
            <a:gsLst>
              <a:gs pos="0">
                <a:srgbClr val="5D427D"/>
              </a:gs>
              <a:gs pos="80000">
                <a:srgbClr val="7A57A5"/>
              </a:gs>
              <a:gs pos="100000">
                <a:srgbClr val="7A56A7"/>
              </a:gs>
            </a:gsLst>
            <a:lin ang="16200000" scaled="0"/>
          </a:gradFill>
          <a:ln>
            <a:noFill/>
          </a:ln>
          <a:effectLst>
            <a:outerShdw blurRad="40000" rotWithShape="0" dir="5400000" dist="23000">
              <a:srgbClr val="000000">
                <a:alpha val="34509"/>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3600"/>
              <a:buFont typeface="Arial"/>
              <a:buNone/>
            </a:pPr>
            <a:r>
              <a:rPr b="1" i="0" lang="en-US" sz="3600" u="none" cap="none" strike="noStrike">
                <a:solidFill>
                  <a:schemeClr val="lt1"/>
                </a:solidFill>
                <a:latin typeface="Calibri"/>
                <a:ea typeface="Calibri"/>
                <a:cs typeface="Calibri"/>
                <a:sym typeface="Calibri"/>
              </a:rPr>
              <a:t> #8 Answer</a:t>
            </a:r>
            <a:endParaRPr b="1" i="0" sz="3600" u="none" cap="none" strike="noStrike">
              <a:solidFill>
                <a:schemeClr val="lt1"/>
              </a:solidFill>
              <a:latin typeface="Calibri"/>
              <a:ea typeface="Calibri"/>
              <a:cs typeface="Calibri"/>
              <a:sym typeface="Calibri"/>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4" name="Shape 224"/>
        <p:cNvGrpSpPr/>
        <p:nvPr/>
      </p:nvGrpSpPr>
      <p:grpSpPr>
        <a:xfrm>
          <a:off x="0" y="0"/>
          <a:ext cx="0" cy="0"/>
          <a:chOff x="0" y="0"/>
          <a:chExt cx="0" cy="0"/>
        </a:xfrm>
      </p:grpSpPr>
      <p:sp>
        <p:nvSpPr>
          <p:cNvPr id="225" name="Google Shape;225;p30"/>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Autofit/>
          </a:bodyPr>
          <a:lstStyle/>
          <a:p>
            <a:pPr indent="-342900" lvl="0" marL="342900" rtl="0" algn="l">
              <a:lnSpc>
                <a:spcPct val="80000"/>
              </a:lnSpc>
              <a:spcBef>
                <a:spcPts val="0"/>
              </a:spcBef>
              <a:spcAft>
                <a:spcPts val="0"/>
              </a:spcAft>
              <a:buClr>
                <a:schemeClr val="dk1"/>
              </a:buClr>
              <a:buSzPts val="2960"/>
              <a:buChar char="•"/>
            </a:pPr>
            <a:r>
              <a:rPr lang="en-US" sz="2960"/>
              <a:t>There are 60 seconds in a minute.</a:t>
            </a:r>
            <a:endParaRPr/>
          </a:p>
          <a:p>
            <a:pPr indent="-342900" lvl="0" marL="342900" rtl="0" algn="l">
              <a:lnSpc>
                <a:spcPct val="80000"/>
              </a:lnSpc>
              <a:spcBef>
                <a:spcPts val="592"/>
              </a:spcBef>
              <a:spcAft>
                <a:spcPts val="0"/>
              </a:spcAft>
              <a:buClr>
                <a:schemeClr val="dk1"/>
              </a:buClr>
              <a:buSzPts val="2960"/>
              <a:buChar char="•"/>
            </a:pPr>
            <a:r>
              <a:rPr lang="en-US" sz="2960"/>
              <a:t>There are 60 minutes in an hour.</a:t>
            </a:r>
            <a:endParaRPr/>
          </a:p>
          <a:p>
            <a:pPr indent="-342900" lvl="0" marL="342900" rtl="0" algn="l">
              <a:lnSpc>
                <a:spcPct val="80000"/>
              </a:lnSpc>
              <a:spcBef>
                <a:spcPts val="592"/>
              </a:spcBef>
              <a:spcAft>
                <a:spcPts val="0"/>
              </a:spcAft>
              <a:buClr>
                <a:schemeClr val="dk1"/>
              </a:buClr>
              <a:buSzPts val="2960"/>
              <a:buChar char="•"/>
            </a:pPr>
            <a:r>
              <a:rPr lang="en-US" sz="2960"/>
              <a:t>There are 24 hours in a day.</a:t>
            </a:r>
            <a:endParaRPr/>
          </a:p>
          <a:p>
            <a:pPr indent="-154940" lvl="0" marL="342900" rtl="0" algn="l">
              <a:lnSpc>
                <a:spcPct val="80000"/>
              </a:lnSpc>
              <a:spcBef>
                <a:spcPts val="592"/>
              </a:spcBef>
              <a:spcAft>
                <a:spcPts val="0"/>
              </a:spcAft>
              <a:buClr>
                <a:schemeClr val="dk1"/>
              </a:buClr>
              <a:buSzPts val="2960"/>
              <a:buNone/>
            </a:pPr>
            <a:r>
              <a:t/>
            </a:r>
            <a:endParaRPr sz="2960"/>
          </a:p>
          <a:p>
            <a:pPr indent="0" lvl="0" marL="0" rtl="0" algn="l">
              <a:lnSpc>
                <a:spcPct val="80000"/>
              </a:lnSpc>
              <a:spcBef>
                <a:spcPts val="592"/>
              </a:spcBef>
              <a:spcAft>
                <a:spcPts val="0"/>
              </a:spcAft>
              <a:buClr>
                <a:schemeClr val="dk1"/>
              </a:buClr>
              <a:buSzPts val="2960"/>
              <a:buNone/>
            </a:pPr>
            <a:r>
              <a:rPr lang="en-US" sz="2960"/>
              <a:t>What is the total number of minutes in 1 day? Enter your answer in the first response box.</a:t>
            </a:r>
            <a:endParaRPr/>
          </a:p>
          <a:p>
            <a:pPr indent="-154940" lvl="0" marL="342900" rtl="0" algn="l">
              <a:lnSpc>
                <a:spcPct val="80000"/>
              </a:lnSpc>
              <a:spcBef>
                <a:spcPts val="592"/>
              </a:spcBef>
              <a:spcAft>
                <a:spcPts val="0"/>
              </a:spcAft>
              <a:buClr>
                <a:schemeClr val="dk1"/>
              </a:buClr>
              <a:buSzPts val="2960"/>
              <a:buNone/>
            </a:pPr>
            <a:r>
              <a:t/>
            </a:r>
            <a:endParaRPr sz="2960"/>
          </a:p>
          <a:p>
            <a:pPr indent="0" lvl="0" marL="0" rtl="0" algn="l">
              <a:lnSpc>
                <a:spcPct val="80000"/>
              </a:lnSpc>
              <a:spcBef>
                <a:spcPts val="592"/>
              </a:spcBef>
              <a:spcAft>
                <a:spcPts val="0"/>
              </a:spcAft>
              <a:buClr>
                <a:schemeClr val="dk1"/>
              </a:buClr>
              <a:buSzPts val="2960"/>
              <a:buNone/>
            </a:pPr>
            <a:r>
              <a:rPr lang="en-US" sz="2960"/>
              <a:t>Write an expression that shows how you found your answer. Enter your expression in the second response box. </a:t>
            </a:r>
            <a:endParaRPr sz="2960"/>
          </a:p>
        </p:txBody>
      </p:sp>
      <p:sp>
        <p:nvSpPr>
          <p:cNvPr id="226" name="Google Shape;226;p30"/>
          <p:cNvSpPr/>
          <p:nvPr/>
        </p:nvSpPr>
        <p:spPr>
          <a:xfrm flipH="1">
            <a:off x="7315200" y="0"/>
            <a:ext cx="1828800" cy="914400"/>
          </a:xfrm>
          <a:prstGeom prst="homePlate">
            <a:avLst>
              <a:gd fmla="val 50000" name="adj"/>
            </a:avLst>
          </a:prstGeom>
          <a:gradFill>
            <a:gsLst>
              <a:gs pos="0">
                <a:srgbClr val="29859E"/>
              </a:gs>
              <a:gs pos="80000">
                <a:srgbClr val="36B0D0"/>
              </a:gs>
              <a:gs pos="100000">
                <a:srgbClr val="33B3D5"/>
              </a:gs>
            </a:gsLst>
            <a:lin ang="16200000" scaled="0"/>
          </a:gradFill>
          <a:ln>
            <a:noFill/>
          </a:ln>
          <a:effectLst>
            <a:outerShdw blurRad="40000" rotWithShape="0" dir="5400000" dist="23000">
              <a:srgbClr val="000000">
                <a:alpha val="34509"/>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4000"/>
              <a:buFont typeface="Arial"/>
              <a:buNone/>
            </a:pPr>
            <a:r>
              <a:rPr b="1" i="0" lang="en-US" sz="4000" u="none" cap="none" strike="noStrike">
                <a:solidFill>
                  <a:schemeClr val="lt1"/>
                </a:solidFill>
                <a:latin typeface="Calibri"/>
                <a:ea typeface="Calibri"/>
                <a:cs typeface="Calibri"/>
                <a:sym typeface="Calibri"/>
              </a:rPr>
              <a:t>#9</a:t>
            </a:r>
            <a:endParaRPr b="1" i="0" sz="4000" u="none" cap="none" strike="noStrike">
              <a:solidFill>
                <a:schemeClr val="lt1"/>
              </a:solidFill>
              <a:latin typeface="Calibri"/>
              <a:ea typeface="Calibri"/>
              <a:cs typeface="Calibri"/>
              <a:sym typeface="Calibri"/>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1" name="Shape 231"/>
        <p:cNvGrpSpPr/>
        <p:nvPr/>
      </p:nvGrpSpPr>
      <p:grpSpPr>
        <a:xfrm>
          <a:off x="0" y="0"/>
          <a:ext cx="0" cy="0"/>
          <a:chOff x="0" y="0"/>
          <a:chExt cx="0" cy="0"/>
        </a:xfrm>
      </p:grpSpPr>
      <p:sp>
        <p:nvSpPr>
          <p:cNvPr id="232" name="Google Shape;232;p31"/>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2800"/>
              <a:buNone/>
            </a:pPr>
            <a:r>
              <a:rPr b="1" lang="en-US" sz="2800"/>
              <a:t>Rubric: </a:t>
            </a:r>
            <a:endParaRPr/>
          </a:p>
          <a:p>
            <a:pPr indent="0" lvl="0" marL="0" rtl="0" algn="l">
              <a:lnSpc>
                <a:spcPct val="100000"/>
              </a:lnSpc>
              <a:spcBef>
                <a:spcPts val="560"/>
              </a:spcBef>
              <a:spcAft>
                <a:spcPts val="0"/>
              </a:spcAft>
              <a:buClr>
                <a:schemeClr val="dk1"/>
              </a:buClr>
              <a:buSzPts val="2800"/>
              <a:buNone/>
            </a:pPr>
            <a:r>
              <a:rPr lang="en-US" sz="2800"/>
              <a:t>(2 points) The student enters the correct number of minutes in a day in the first response box and a correct expression in the second response box. </a:t>
            </a:r>
            <a:endParaRPr/>
          </a:p>
          <a:p>
            <a:pPr indent="0" lvl="0" marL="0" rtl="0" algn="l">
              <a:lnSpc>
                <a:spcPct val="100000"/>
              </a:lnSpc>
              <a:spcBef>
                <a:spcPts val="560"/>
              </a:spcBef>
              <a:spcAft>
                <a:spcPts val="0"/>
              </a:spcAft>
              <a:buClr>
                <a:schemeClr val="dk1"/>
              </a:buClr>
              <a:buSzPts val="2800"/>
              <a:buNone/>
            </a:pPr>
            <a:r>
              <a:rPr lang="en-US" sz="2800"/>
              <a:t>(1 point) The student enters the correct number of minutes in a day in the first response box or a correct expression in the second response box.</a:t>
            </a:r>
            <a:endParaRPr/>
          </a:p>
          <a:p>
            <a:pPr indent="0" lvl="0" marL="0" rtl="0" algn="l">
              <a:lnSpc>
                <a:spcPct val="100000"/>
              </a:lnSpc>
              <a:spcBef>
                <a:spcPts val="560"/>
              </a:spcBef>
              <a:spcAft>
                <a:spcPts val="0"/>
              </a:spcAft>
              <a:buClr>
                <a:schemeClr val="dk1"/>
              </a:buClr>
              <a:buSzPts val="2800"/>
              <a:buNone/>
            </a:pPr>
            <a:r>
              <a:t/>
            </a:r>
            <a:endParaRPr sz="2800"/>
          </a:p>
          <a:p>
            <a:pPr indent="0" lvl="0" marL="0" rtl="0" algn="l">
              <a:lnSpc>
                <a:spcPct val="100000"/>
              </a:lnSpc>
              <a:spcBef>
                <a:spcPts val="560"/>
              </a:spcBef>
              <a:spcAft>
                <a:spcPts val="0"/>
              </a:spcAft>
              <a:buClr>
                <a:schemeClr val="dk1"/>
              </a:buClr>
              <a:buSzPts val="2800"/>
              <a:buNone/>
            </a:pPr>
            <a:r>
              <a:rPr b="1" lang="en-US" sz="2800"/>
              <a:t>Answer: </a:t>
            </a:r>
            <a:r>
              <a:rPr lang="en-US" sz="2800"/>
              <a:t>1440; 60 x 24 or 144 x 10 or equivalent expressions.</a:t>
            </a:r>
            <a:endParaRPr b="1" sz="2800"/>
          </a:p>
        </p:txBody>
      </p:sp>
      <p:sp>
        <p:nvSpPr>
          <p:cNvPr id="233" name="Google Shape;233;p31"/>
          <p:cNvSpPr/>
          <p:nvPr/>
        </p:nvSpPr>
        <p:spPr>
          <a:xfrm flipH="1">
            <a:off x="6400800" y="0"/>
            <a:ext cx="2743200" cy="914400"/>
          </a:xfrm>
          <a:prstGeom prst="homePlate">
            <a:avLst>
              <a:gd fmla="val 50000" name="adj"/>
            </a:avLst>
          </a:prstGeom>
          <a:gradFill>
            <a:gsLst>
              <a:gs pos="0">
                <a:srgbClr val="5D427D"/>
              </a:gs>
              <a:gs pos="80000">
                <a:srgbClr val="7A57A5"/>
              </a:gs>
              <a:gs pos="100000">
                <a:srgbClr val="7A56A7"/>
              </a:gs>
            </a:gsLst>
            <a:lin ang="16200000" scaled="0"/>
          </a:gradFill>
          <a:ln>
            <a:noFill/>
          </a:ln>
          <a:effectLst>
            <a:outerShdw blurRad="40000" rotWithShape="0" dir="5400000" dist="23000">
              <a:srgbClr val="000000">
                <a:alpha val="34509"/>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3600"/>
              <a:buFont typeface="Arial"/>
              <a:buNone/>
            </a:pPr>
            <a:r>
              <a:rPr b="1" i="0" lang="en-US" sz="3600" u="none" cap="none" strike="noStrike">
                <a:solidFill>
                  <a:schemeClr val="lt1"/>
                </a:solidFill>
                <a:latin typeface="Calibri"/>
                <a:ea typeface="Calibri"/>
                <a:cs typeface="Calibri"/>
                <a:sym typeface="Calibri"/>
              </a:rPr>
              <a:t> #9 Answer</a:t>
            </a:r>
            <a:endParaRPr b="1" i="0" sz="3600" u="none" cap="none" strike="noStrike">
              <a:solidFill>
                <a:schemeClr val="lt1"/>
              </a:solidFill>
              <a:latin typeface="Calibri"/>
              <a:ea typeface="Calibri"/>
              <a:cs typeface="Calibri"/>
              <a:sym typeface="Calibri"/>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8" name="Shape 238"/>
        <p:cNvGrpSpPr/>
        <p:nvPr/>
      </p:nvGrpSpPr>
      <p:grpSpPr>
        <a:xfrm>
          <a:off x="0" y="0"/>
          <a:ext cx="0" cy="0"/>
          <a:chOff x="0" y="0"/>
          <a:chExt cx="0" cy="0"/>
        </a:xfrm>
      </p:grpSpPr>
      <p:sp>
        <p:nvSpPr>
          <p:cNvPr id="239" name="Google Shape;239;p32"/>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chemeClr val="dk1"/>
              </a:buClr>
              <a:buSzPts val="3200"/>
              <a:buNone/>
            </a:pPr>
            <a:r>
              <a:rPr lang="en-US"/>
              <a:t>When you cut an obtuse angle into two smaller angles, what can be true? (Select </a:t>
            </a:r>
            <a:r>
              <a:rPr b="1" lang="en-US"/>
              <a:t>all</a:t>
            </a:r>
            <a:r>
              <a:rPr lang="en-US"/>
              <a:t> that apply.)</a:t>
            </a:r>
            <a:endParaRPr/>
          </a:p>
          <a:p>
            <a:pPr indent="0" lvl="0" marL="0" rtl="0" algn="l">
              <a:lnSpc>
                <a:spcPct val="90000"/>
              </a:lnSpc>
              <a:spcBef>
                <a:spcPts val="640"/>
              </a:spcBef>
              <a:spcAft>
                <a:spcPts val="0"/>
              </a:spcAft>
              <a:buClr>
                <a:schemeClr val="dk1"/>
              </a:buClr>
              <a:buSzPts val="3200"/>
              <a:buNone/>
            </a:pPr>
            <a:r>
              <a:t/>
            </a:r>
            <a:endParaRPr/>
          </a:p>
          <a:p>
            <a:pPr indent="-514350" lvl="0" marL="514350" rtl="0" algn="l">
              <a:lnSpc>
                <a:spcPct val="90000"/>
              </a:lnSpc>
              <a:spcBef>
                <a:spcPts val="640"/>
              </a:spcBef>
              <a:spcAft>
                <a:spcPts val="0"/>
              </a:spcAft>
              <a:buClr>
                <a:schemeClr val="dk1"/>
              </a:buClr>
              <a:buSzPts val="3200"/>
              <a:buAutoNum type="alphaUcPeriod"/>
            </a:pPr>
            <a:r>
              <a:rPr lang="en-US"/>
              <a:t>The two smaller angles can be less than 90 degrees.</a:t>
            </a:r>
            <a:endParaRPr/>
          </a:p>
          <a:p>
            <a:pPr indent="-514350" lvl="0" marL="514350" rtl="0" algn="l">
              <a:lnSpc>
                <a:spcPct val="90000"/>
              </a:lnSpc>
              <a:spcBef>
                <a:spcPts val="640"/>
              </a:spcBef>
              <a:spcAft>
                <a:spcPts val="0"/>
              </a:spcAft>
              <a:buClr>
                <a:schemeClr val="dk1"/>
              </a:buClr>
              <a:buSzPts val="3200"/>
              <a:buAutoNum type="alphaUcPeriod"/>
            </a:pPr>
            <a:r>
              <a:rPr lang="en-US"/>
              <a:t>At least one of the two smaller angles can be greater than 90 degrees.</a:t>
            </a:r>
            <a:endParaRPr/>
          </a:p>
          <a:p>
            <a:pPr indent="-514350" lvl="0" marL="514350" rtl="0" algn="l">
              <a:lnSpc>
                <a:spcPct val="90000"/>
              </a:lnSpc>
              <a:spcBef>
                <a:spcPts val="640"/>
              </a:spcBef>
              <a:spcAft>
                <a:spcPts val="0"/>
              </a:spcAft>
              <a:buClr>
                <a:schemeClr val="dk1"/>
              </a:buClr>
              <a:buSzPts val="3200"/>
              <a:buAutoNum type="alphaUcPeriod"/>
            </a:pPr>
            <a:r>
              <a:rPr lang="en-US"/>
              <a:t>Both of the two smaller angles can be greater than 90 degrees. </a:t>
            </a:r>
            <a:endParaRPr/>
          </a:p>
        </p:txBody>
      </p:sp>
      <p:sp>
        <p:nvSpPr>
          <p:cNvPr id="240" name="Google Shape;240;p32"/>
          <p:cNvSpPr/>
          <p:nvPr/>
        </p:nvSpPr>
        <p:spPr>
          <a:xfrm flipH="1">
            <a:off x="7315200" y="0"/>
            <a:ext cx="1828800" cy="914400"/>
          </a:xfrm>
          <a:prstGeom prst="homePlate">
            <a:avLst>
              <a:gd fmla="val 50000" name="adj"/>
            </a:avLst>
          </a:prstGeom>
          <a:gradFill>
            <a:gsLst>
              <a:gs pos="0">
                <a:srgbClr val="29859E"/>
              </a:gs>
              <a:gs pos="80000">
                <a:srgbClr val="36B0D0"/>
              </a:gs>
              <a:gs pos="100000">
                <a:srgbClr val="33B3D5"/>
              </a:gs>
            </a:gsLst>
            <a:lin ang="16200000" scaled="0"/>
          </a:gradFill>
          <a:ln>
            <a:noFill/>
          </a:ln>
          <a:effectLst>
            <a:outerShdw blurRad="40000" rotWithShape="0" dir="5400000" dist="23000">
              <a:srgbClr val="000000">
                <a:alpha val="34509"/>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4000"/>
              <a:buFont typeface="Arial"/>
              <a:buNone/>
            </a:pPr>
            <a:r>
              <a:rPr b="1" i="0" lang="en-US" sz="4000" u="none" cap="none" strike="noStrike">
                <a:solidFill>
                  <a:schemeClr val="lt1"/>
                </a:solidFill>
                <a:latin typeface="Calibri"/>
                <a:ea typeface="Calibri"/>
                <a:cs typeface="Calibri"/>
                <a:sym typeface="Calibri"/>
              </a:rPr>
              <a:t>#10</a:t>
            </a:r>
            <a:endParaRPr b="1" i="0" sz="4000" u="none" cap="none" strike="noStrike">
              <a:solidFill>
                <a:schemeClr val="lt1"/>
              </a:solidFill>
              <a:latin typeface="Calibri"/>
              <a:ea typeface="Calibri"/>
              <a:cs typeface="Calibri"/>
              <a:sym typeface="Calibri"/>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5" name="Shape 245"/>
        <p:cNvGrpSpPr/>
        <p:nvPr/>
      </p:nvGrpSpPr>
      <p:grpSpPr>
        <a:xfrm>
          <a:off x="0" y="0"/>
          <a:ext cx="0" cy="0"/>
          <a:chOff x="0" y="0"/>
          <a:chExt cx="0" cy="0"/>
        </a:xfrm>
      </p:grpSpPr>
      <p:sp>
        <p:nvSpPr>
          <p:cNvPr id="246" name="Google Shape;246;p33"/>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2800"/>
              <a:buNone/>
            </a:pPr>
            <a:r>
              <a:rPr b="1" lang="en-US" sz="2800"/>
              <a:t>Rubric: </a:t>
            </a:r>
            <a:endParaRPr/>
          </a:p>
          <a:p>
            <a:pPr indent="0" lvl="0" marL="0" rtl="0" algn="l">
              <a:lnSpc>
                <a:spcPct val="100000"/>
              </a:lnSpc>
              <a:spcBef>
                <a:spcPts val="560"/>
              </a:spcBef>
              <a:spcAft>
                <a:spcPts val="0"/>
              </a:spcAft>
              <a:buClr>
                <a:schemeClr val="dk1"/>
              </a:buClr>
              <a:buSzPts val="2800"/>
              <a:buNone/>
            </a:pPr>
            <a:r>
              <a:rPr lang="en-US" sz="2800"/>
              <a:t>(1 point) The student selects the possible cases.</a:t>
            </a:r>
            <a:endParaRPr/>
          </a:p>
          <a:p>
            <a:pPr indent="0" lvl="0" marL="0" rtl="0" algn="l">
              <a:lnSpc>
                <a:spcPct val="100000"/>
              </a:lnSpc>
              <a:spcBef>
                <a:spcPts val="560"/>
              </a:spcBef>
              <a:spcAft>
                <a:spcPts val="0"/>
              </a:spcAft>
              <a:buClr>
                <a:schemeClr val="dk1"/>
              </a:buClr>
              <a:buSzPts val="2800"/>
              <a:buNone/>
            </a:pPr>
            <a:r>
              <a:t/>
            </a:r>
            <a:endParaRPr b="1" sz="2800"/>
          </a:p>
          <a:p>
            <a:pPr indent="0" lvl="0" marL="0" rtl="0" algn="l">
              <a:lnSpc>
                <a:spcPct val="100000"/>
              </a:lnSpc>
              <a:spcBef>
                <a:spcPts val="560"/>
              </a:spcBef>
              <a:spcAft>
                <a:spcPts val="0"/>
              </a:spcAft>
              <a:buClr>
                <a:schemeClr val="dk1"/>
              </a:buClr>
              <a:buSzPts val="2800"/>
              <a:buNone/>
            </a:pPr>
            <a:r>
              <a:rPr b="1" lang="en-US" sz="2800"/>
              <a:t>Answer: </a:t>
            </a:r>
            <a:r>
              <a:rPr lang="en-US" sz="2800"/>
              <a:t>A and B</a:t>
            </a:r>
            <a:endParaRPr b="1" sz="2800"/>
          </a:p>
        </p:txBody>
      </p:sp>
      <p:sp>
        <p:nvSpPr>
          <p:cNvPr id="247" name="Google Shape;247;p33"/>
          <p:cNvSpPr/>
          <p:nvPr/>
        </p:nvSpPr>
        <p:spPr>
          <a:xfrm flipH="1">
            <a:off x="6400800" y="0"/>
            <a:ext cx="2743200" cy="914400"/>
          </a:xfrm>
          <a:prstGeom prst="homePlate">
            <a:avLst>
              <a:gd fmla="val 50000" name="adj"/>
            </a:avLst>
          </a:prstGeom>
          <a:gradFill>
            <a:gsLst>
              <a:gs pos="0">
                <a:srgbClr val="5D427D"/>
              </a:gs>
              <a:gs pos="80000">
                <a:srgbClr val="7A57A5"/>
              </a:gs>
              <a:gs pos="100000">
                <a:srgbClr val="7A56A7"/>
              </a:gs>
            </a:gsLst>
            <a:lin ang="16200000" scaled="0"/>
          </a:gradFill>
          <a:ln>
            <a:noFill/>
          </a:ln>
          <a:effectLst>
            <a:outerShdw blurRad="40000" rotWithShape="0" dir="5400000" dist="23000">
              <a:srgbClr val="000000">
                <a:alpha val="34509"/>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3500"/>
              <a:buFont typeface="Arial"/>
              <a:buNone/>
            </a:pPr>
            <a:r>
              <a:rPr b="1" i="0" lang="en-US" sz="3500" u="none" cap="none" strike="noStrike">
                <a:solidFill>
                  <a:schemeClr val="lt1"/>
                </a:solidFill>
                <a:latin typeface="Calibri"/>
                <a:ea typeface="Calibri"/>
                <a:cs typeface="Calibri"/>
                <a:sym typeface="Calibri"/>
              </a:rPr>
              <a:t> #10 Answer</a:t>
            </a:r>
            <a:endParaRPr b="1" i="0" sz="3500" u="none" cap="none" strike="noStrike">
              <a:solidFill>
                <a:schemeClr val="lt1"/>
              </a:solidFill>
              <a:latin typeface="Calibri"/>
              <a:ea typeface="Calibri"/>
              <a:cs typeface="Calibri"/>
              <a:sym typeface="Calibri"/>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2" name="Shape 252"/>
        <p:cNvGrpSpPr/>
        <p:nvPr/>
      </p:nvGrpSpPr>
      <p:grpSpPr>
        <a:xfrm>
          <a:off x="0" y="0"/>
          <a:ext cx="0" cy="0"/>
          <a:chOff x="0" y="0"/>
          <a:chExt cx="0" cy="0"/>
        </a:xfrm>
      </p:grpSpPr>
      <p:sp>
        <p:nvSpPr>
          <p:cNvPr id="253" name="Google Shape;253;p34"/>
          <p:cNvSpPr txBox="1"/>
          <p:nvPr>
            <p:ph idx="1" type="body"/>
          </p:nvPr>
        </p:nvSpPr>
        <p:spPr>
          <a:xfrm>
            <a:off x="457200" y="1219200"/>
            <a:ext cx="8229600" cy="3505200"/>
          </a:xfrm>
          <a:prstGeom prst="rect">
            <a:avLst/>
          </a:prstGeom>
          <a:blipFill rotWithShape="1">
            <a:blip r:embed="rId3">
              <a:alphaModFix/>
            </a:blip>
            <a:stretch>
              <a:fillRect b="-3996" l="-1850" r="0" t="-3649"/>
            </a:stretch>
          </a:blipFill>
          <a:ln>
            <a:noFill/>
          </a:ln>
        </p:spPr>
        <p:txBody>
          <a:bodyPr anchorCtr="0" anchor="t" bIns="45700" lIns="91425" spcFirstLastPara="1" rIns="91425" wrap="square" tIns="45700">
            <a:noAutofit/>
          </a:bodyPr>
          <a:lstStyle/>
          <a:p>
            <a:pPr indent="-342900" lvl="0" marL="342900" rtl="0" algn="l">
              <a:lnSpc>
                <a:spcPct val="100000"/>
              </a:lnSpc>
              <a:spcBef>
                <a:spcPts val="0"/>
              </a:spcBef>
              <a:spcAft>
                <a:spcPts val="0"/>
              </a:spcAft>
              <a:buSzPts val="3200"/>
              <a:buChar char="•"/>
            </a:pPr>
            <a:r>
              <a:rPr lang="en-US"/>
              <a:t> </a:t>
            </a:r>
            <a:endParaRPr/>
          </a:p>
        </p:txBody>
      </p:sp>
      <p:sp>
        <p:nvSpPr>
          <p:cNvPr id="254" name="Google Shape;254;p34"/>
          <p:cNvSpPr/>
          <p:nvPr/>
        </p:nvSpPr>
        <p:spPr>
          <a:xfrm flipH="1">
            <a:off x="7315200" y="0"/>
            <a:ext cx="1828800" cy="914400"/>
          </a:xfrm>
          <a:prstGeom prst="homePlate">
            <a:avLst>
              <a:gd fmla="val 50000" name="adj"/>
            </a:avLst>
          </a:prstGeom>
          <a:gradFill>
            <a:gsLst>
              <a:gs pos="0">
                <a:srgbClr val="29859E"/>
              </a:gs>
              <a:gs pos="80000">
                <a:srgbClr val="36B0D0"/>
              </a:gs>
              <a:gs pos="100000">
                <a:srgbClr val="33B3D5"/>
              </a:gs>
            </a:gsLst>
            <a:lin ang="16200000" scaled="0"/>
          </a:gradFill>
          <a:ln>
            <a:noFill/>
          </a:ln>
          <a:effectLst>
            <a:outerShdw blurRad="40000" rotWithShape="0" dir="5400000" dist="23000">
              <a:srgbClr val="000000">
                <a:alpha val="34509"/>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4000"/>
              <a:buFont typeface="Arial"/>
              <a:buNone/>
            </a:pPr>
            <a:r>
              <a:rPr b="1" i="0" lang="en-US" sz="4000" u="none" cap="none" strike="noStrike">
                <a:solidFill>
                  <a:schemeClr val="lt1"/>
                </a:solidFill>
                <a:latin typeface="Calibri"/>
                <a:ea typeface="Calibri"/>
                <a:cs typeface="Calibri"/>
                <a:sym typeface="Calibri"/>
              </a:rPr>
              <a:t>#11</a:t>
            </a:r>
            <a:endParaRPr b="1" i="0" sz="4000" u="none" cap="none" strike="noStrike">
              <a:solidFill>
                <a:schemeClr val="lt1"/>
              </a:solidFill>
              <a:latin typeface="Calibri"/>
              <a:ea typeface="Calibri"/>
              <a:cs typeface="Calibri"/>
              <a:sym typeface="Calibri"/>
            </a:endParaRPr>
          </a:p>
        </p:txBody>
      </p:sp>
      <p:pic>
        <p:nvPicPr>
          <p:cNvPr id="255" name="Google Shape;255;p34"/>
          <p:cNvPicPr preferRelativeResize="0"/>
          <p:nvPr/>
        </p:nvPicPr>
        <p:blipFill rotWithShape="1">
          <a:blip r:embed="rId4">
            <a:alphaModFix/>
          </a:blip>
          <a:srcRect b="0" l="0" r="0" t="0"/>
          <a:stretch/>
        </p:blipFill>
        <p:spPr>
          <a:xfrm>
            <a:off x="2514600" y="4419600"/>
            <a:ext cx="4610199" cy="1671637"/>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0" name="Shape 260"/>
        <p:cNvGrpSpPr/>
        <p:nvPr/>
      </p:nvGrpSpPr>
      <p:grpSpPr>
        <a:xfrm>
          <a:off x="0" y="0"/>
          <a:ext cx="0" cy="0"/>
          <a:chOff x="0" y="0"/>
          <a:chExt cx="0" cy="0"/>
        </a:xfrm>
      </p:grpSpPr>
      <p:sp>
        <p:nvSpPr>
          <p:cNvPr id="261" name="Google Shape;261;p35"/>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2800"/>
              <a:buNone/>
            </a:pPr>
            <a:r>
              <a:rPr b="1" lang="en-US" sz="2800"/>
              <a:t>Rubric: </a:t>
            </a:r>
            <a:endParaRPr/>
          </a:p>
          <a:p>
            <a:pPr indent="0" lvl="0" marL="0" rtl="0" algn="l">
              <a:lnSpc>
                <a:spcPct val="100000"/>
              </a:lnSpc>
              <a:spcBef>
                <a:spcPts val="560"/>
              </a:spcBef>
              <a:spcAft>
                <a:spcPts val="0"/>
              </a:spcAft>
              <a:buClr>
                <a:schemeClr val="dk1"/>
              </a:buClr>
              <a:buSzPts val="2800"/>
              <a:buNone/>
            </a:pPr>
            <a:r>
              <a:rPr lang="en-US" sz="2800"/>
              <a:t>(1 point) The student identifies the correct values of </a:t>
            </a:r>
            <a:r>
              <a:rPr i="1" lang="en-US" sz="2800"/>
              <a:t>d</a:t>
            </a:r>
            <a:r>
              <a:rPr lang="en-US" sz="2800"/>
              <a:t> </a:t>
            </a:r>
            <a:endParaRPr/>
          </a:p>
          <a:p>
            <a:pPr indent="0" lvl="0" marL="0" rtl="0" algn="l">
              <a:lnSpc>
                <a:spcPct val="100000"/>
              </a:lnSpc>
              <a:spcBef>
                <a:spcPts val="560"/>
              </a:spcBef>
              <a:spcAft>
                <a:spcPts val="0"/>
              </a:spcAft>
              <a:buClr>
                <a:schemeClr val="dk1"/>
              </a:buClr>
              <a:buSzPts val="2800"/>
              <a:buNone/>
            </a:pPr>
            <a:r>
              <a:t/>
            </a:r>
            <a:endParaRPr b="1" sz="2800"/>
          </a:p>
          <a:p>
            <a:pPr indent="0" lvl="0" marL="0" rtl="0" algn="l">
              <a:lnSpc>
                <a:spcPct val="100000"/>
              </a:lnSpc>
              <a:spcBef>
                <a:spcPts val="560"/>
              </a:spcBef>
              <a:spcAft>
                <a:spcPts val="0"/>
              </a:spcAft>
              <a:buClr>
                <a:schemeClr val="dk1"/>
              </a:buClr>
              <a:buSzPts val="2800"/>
              <a:buNone/>
            </a:pPr>
            <a:r>
              <a:rPr b="1" lang="en-US" sz="2800"/>
              <a:t>Answer: </a:t>
            </a:r>
            <a:r>
              <a:rPr lang="en-US" sz="2800"/>
              <a:t>T, T, F</a:t>
            </a:r>
            <a:endParaRPr b="1" sz="2800"/>
          </a:p>
        </p:txBody>
      </p:sp>
      <p:sp>
        <p:nvSpPr>
          <p:cNvPr id="262" name="Google Shape;262;p35"/>
          <p:cNvSpPr/>
          <p:nvPr/>
        </p:nvSpPr>
        <p:spPr>
          <a:xfrm flipH="1">
            <a:off x="6400800" y="0"/>
            <a:ext cx="2743200" cy="914400"/>
          </a:xfrm>
          <a:prstGeom prst="homePlate">
            <a:avLst>
              <a:gd fmla="val 50000" name="adj"/>
            </a:avLst>
          </a:prstGeom>
          <a:gradFill>
            <a:gsLst>
              <a:gs pos="0">
                <a:srgbClr val="5D427D"/>
              </a:gs>
              <a:gs pos="80000">
                <a:srgbClr val="7A57A5"/>
              </a:gs>
              <a:gs pos="100000">
                <a:srgbClr val="7A56A7"/>
              </a:gs>
            </a:gsLst>
            <a:lin ang="16200000" scaled="0"/>
          </a:gradFill>
          <a:ln>
            <a:noFill/>
          </a:ln>
          <a:effectLst>
            <a:outerShdw blurRad="40000" rotWithShape="0" dir="5400000" dist="23000">
              <a:srgbClr val="000000">
                <a:alpha val="34509"/>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3500"/>
              <a:buFont typeface="Arial"/>
              <a:buNone/>
            </a:pPr>
            <a:r>
              <a:rPr b="1" i="0" lang="en-US" sz="3500" u="none" cap="none" strike="noStrike">
                <a:solidFill>
                  <a:schemeClr val="lt1"/>
                </a:solidFill>
                <a:latin typeface="Calibri"/>
                <a:ea typeface="Calibri"/>
                <a:cs typeface="Calibri"/>
                <a:sym typeface="Calibri"/>
              </a:rPr>
              <a:t> #11 Answer</a:t>
            </a:r>
            <a:endParaRPr b="1" i="0" sz="3500" u="none" cap="none" strike="noStrike">
              <a:solidFill>
                <a:schemeClr val="lt1"/>
              </a:solidFill>
              <a:latin typeface="Calibri"/>
              <a:ea typeface="Calibri"/>
              <a:cs typeface="Calibri"/>
              <a:sym typeface="Calibri"/>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7" name="Shape 267"/>
        <p:cNvGrpSpPr/>
        <p:nvPr/>
      </p:nvGrpSpPr>
      <p:grpSpPr>
        <a:xfrm>
          <a:off x="0" y="0"/>
          <a:ext cx="0" cy="0"/>
          <a:chOff x="0" y="0"/>
          <a:chExt cx="0" cy="0"/>
        </a:xfrm>
      </p:grpSpPr>
      <p:sp>
        <p:nvSpPr>
          <p:cNvPr id="268" name="Google Shape;268;p36"/>
          <p:cNvSpPr txBox="1"/>
          <p:nvPr>
            <p:ph idx="1" type="body"/>
          </p:nvPr>
        </p:nvSpPr>
        <p:spPr>
          <a:xfrm>
            <a:off x="228600" y="1066800"/>
            <a:ext cx="4267200" cy="5059363"/>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2100"/>
              <a:buNone/>
            </a:pPr>
            <a:r>
              <a:rPr lang="en-US" sz="2100"/>
              <a:t>Harvey was solving this problem: There are 12 packets of gum each with a mass of 65 grams. What is the mass of all of the packets combined?</a:t>
            </a:r>
            <a:endParaRPr/>
          </a:p>
          <a:p>
            <a:pPr indent="0" lvl="0" marL="0" rtl="0" algn="l">
              <a:lnSpc>
                <a:spcPct val="100000"/>
              </a:lnSpc>
              <a:spcBef>
                <a:spcPts val="420"/>
              </a:spcBef>
              <a:spcAft>
                <a:spcPts val="0"/>
              </a:spcAft>
              <a:buClr>
                <a:schemeClr val="dk1"/>
              </a:buClr>
              <a:buSzPts val="2100"/>
              <a:buNone/>
            </a:pPr>
            <a:r>
              <a:t/>
            </a:r>
            <a:endParaRPr sz="2100"/>
          </a:p>
          <a:p>
            <a:pPr indent="0" lvl="0" marL="0" rtl="0" algn="l">
              <a:lnSpc>
                <a:spcPct val="100000"/>
              </a:lnSpc>
              <a:spcBef>
                <a:spcPts val="420"/>
              </a:spcBef>
              <a:spcAft>
                <a:spcPts val="0"/>
              </a:spcAft>
              <a:buClr>
                <a:schemeClr val="dk1"/>
              </a:buClr>
              <a:buSzPts val="2100"/>
              <a:buNone/>
            </a:pPr>
            <a:r>
              <a:rPr lang="en-US" sz="2100"/>
              <a:t>Harvey said, “I can multiply the tens places and the ones places and add them.”</a:t>
            </a:r>
            <a:endParaRPr/>
          </a:p>
          <a:p>
            <a:pPr indent="0" lvl="0" marL="0" rtl="0" algn="l">
              <a:lnSpc>
                <a:spcPct val="100000"/>
              </a:lnSpc>
              <a:spcBef>
                <a:spcPts val="420"/>
              </a:spcBef>
              <a:spcAft>
                <a:spcPts val="0"/>
              </a:spcAft>
              <a:buClr>
                <a:schemeClr val="dk1"/>
              </a:buClr>
              <a:buSzPts val="2100"/>
              <a:buNone/>
            </a:pPr>
            <a:r>
              <a:t/>
            </a:r>
            <a:endParaRPr sz="2100"/>
          </a:p>
          <a:p>
            <a:pPr indent="0" lvl="0" marL="0" rtl="0" algn="l">
              <a:lnSpc>
                <a:spcPct val="100000"/>
              </a:lnSpc>
              <a:spcBef>
                <a:spcPts val="420"/>
              </a:spcBef>
              <a:spcAft>
                <a:spcPts val="0"/>
              </a:spcAft>
              <a:buClr>
                <a:schemeClr val="dk1"/>
              </a:buClr>
              <a:buSzPts val="2100"/>
              <a:buNone/>
            </a:pPr>
            <a:r>
              <a:rPr lang="en-US" sz="2100"/>
              <a:t>Then he wrote:</a:t>
            </a:r>
            <a:endParaRPr/>
          </a:p>
          <a:p>
            <a:pPr indent="0" lvl="0" marL="0" rtl="0" algn="l">
              <a:lnSpc>
                <a:spcPct val="100000"/>
              </a:lnSpc>
              <a:spcBef>
                <a:spcPts val="420"/>
              </a:spcBef>
              <a:spcAft>
                <a:spcPts val="0"/>
              </a:spcAft>
              <a:buClr>
                <a:schemeClr val="dk1"/>
              </a:buClr>
              <a:buSzPts val="2100"/>
              <a:buNone/>
            </a:pPr>
            <a:r>
              <a:rPr lang="en-US" sz="2100"/>
              <a:t>	12 = 10 + 2</a:t>
            </a:r>
            <a:endParaRPr/>
          </a:p>
          <a:p>
            <a:pPr indent="0" lvl="0" marL="0" rtl="0" algn="l">
              <a:lnSpc>
                <a:spcPct val="100000"/>
              </a:lnSpc>
              <a:spcBef>
                <a:spcPts val="420"/>
              </a:spcBef>
              <a:spcAft>
                <a:spcPts val="0"/>
              </a:spcAft>
              <a:buClr>
                <a:schemeClr val="dk1"/>
              </a:buClr>
              <a:buSzPts val="2100"/>
              <a:buNone/>
            </a:pPr>
            <a:r>
              <a:rPr lang="en-US" sz="2100"/>
              <a:t>	65 = 60 + 5</a:t>
            </a:r>
            <a:endParaRPr/>
          </a:p>
          <a:p>
            <a:pPr indent="0" lvl="0" marL="0" rtl="0" algn="l">
              <a:lnSpc>
                <a:spcPct val="100000"/>
              </a:lnSpc>
              <a:spcBef>
                <a:spcPts val="420"/>
              </a:spcBef>
              <a:spcAft>
                <a:spcPts val="0"/>
              </a:spcAft>
              <a:buClr>
                <a:schemeClr val="dk1"/>
              </a:buClr>
              <a:buSzPts val="2100"/>
              <a:buNone/>
            </a:pPr>
            <a:r>
              <a:rPr lang="en-US" sz="2100"/>
              <a:t>	600 + 10 = 610</a:t>
            </a:r>
            <a:endParaRPr/>
          </a:p>
          <a:p>
            <a:pPr indent="0" lvl="0" marL="0" rtl="0" algn="l">
              <a:lnSpc>
                <a:spcPct val="100000"/>
              </a:lnSpc>
              <a:spcBef>
                <a:spcPts val="420"/>
              </a:spcBef>
              <a:spcAft>
                <a:spcPts val="0"/>
              </a:spcAft>
              <a:buClr>
                <a:schemeClr val="dk1"/>
              </a:buClr>
              <a:buSzPts val="2100"/>
              <a:buNone/>
            </a:pPr>
            <a:r>
              <a:rPr lang="en-US" sz="2100"/>
              <a:t>	The total mass is 610 grams. </a:t>
            </a:r>
            <a:endParaRPr/>
          </a:p>
          <a:p>
            <a:pPr indent="0" lvl="0" marL="0" rtl="0" algn="l">
              <a:lnSpc>
                <a:spcPct val="100000"/>
              </a:lnSpc>
              <a:spcBef>
                <a:spcPts val="420"/>
              </a:spcBef>
              <a:spcAft>
                <a:spcPts val="0"/>
              </a:spcAft>
              <a:buClr>
                <a:schemeClr val="dk1"/>
              </a:buClr>
              <a:buSzPts val="2100"/>
              <a:buNone/>
            </a:pPr>
            <a:r>
              <a:t/>
            </a:r>
            <a:endParaRPr sz="2100"/>
          </a:p>
        </p:txBody>
      </p:sp>
      <p:sp>
        <p:nvSpPr>
          <p:cNvPr id="269" name="Google Shape;269;p36"/>
          <p:cNvSpPr txBox="1"/>
          <p:nvPr>
            <p:ph idx="2" type="body"/>
          </p:nvPr>
        </p:nvSpPr>
        <p:spPr>
          <a:xfrm>
            <a:off x="4648200" y="990600"/>
            <a:ext cx="4038600" cy="5135563"/>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2100"/>
              <a:buNone/>
            </a:pPr>
            <a:r>
              <a:rPr lang="en-US" sz="2100"/>
              <a:t>Which statement best describes Harvey’s claim?</a:t>
            </a:r>
            <a:endParaRPr/>
          </a:p>
          <a:p>
            <a:pPr indent="-514350" lvl="0" marL="514350" rtl="0" algn="l">
              <a:lnSpc>
                <a:spcPct val="100000"/>
              </a:lnSpc>
              <a:spcBef>
                <a:spcPts val="420"/>
              </a:spcBef>
              <a:spcAft>
                <a:spcPts val="0"/>
              </a:spcAft>
              <a:buClr>
                <a:schemeClr val="dk1"/>
              </a:buClr>
              <a:buSzPts val="2100"/>
              <a:buAutoNum type="alphaUcPeriod"/>
            </a:pPr>
            <a:r>
              <a:rPr lang="en-US" sz="2100"/>
              <a:t>Harvey solved the problem correctly and got the right answer.</a:t>
            </a:r>
            <a:endParaRPr/>
          </a:p>
          <a:p>
            <a:pPr indent="-514350" lvl="0" marL="514350" rtl="0" algn="l">
              <a:lnSpc>
                <a:spcPct val="100000"/>
              </a:lnSpc>
              <a:spcBef>
                <a:spcPts val="420"/>
              </a:spcBef>
              <a:spcAft>
                <a:spcPts val="0"/>
              </a:spcAft>
              <a:buClr>
                <a:schemeClr val="dk1"/>
              </a:buClr>
              <a:buSzPts val="2100"/>
              <a:buAutoNum type="alphaUcPeriod"/>
            </a:pPr>
            <a:r>
              <a:rPr lang="en-US" sz="2100"/>
              <a:t>Harvey made a mistake in solving the problem but got the right answer anyway.</a:t>
            </a:r>
            <a:endParaRPr/>
          </a:p>
          <a:p>
            <a:pPr indent="-514350" lvl="0" marL="514350" rtl="0" algn="l">
              <a:lnSpc>
                <a:spcPct val="100000"/>
              </a:lnSpc>
              <a:spcBef>
                <a:spcPts val="420"/>
              </a:spcBef>
              <a:spcAft>
                <a:spcPts val="0"/>
              </a:spcAft>
              <a:buClr>
                <a:schemeClr val="dk1"/>
              </a:buClr>
              <a:buSzPts val="2100"/>
              <a:buAutoNum type="alphaUcPeriod"/>
            </a:pPr>
            <a:r>
              <a:rPr lang="en-US" sz="2100"/>
              <a:t>Harvey had a correct way of solving the problem but got the wrong answer.</a:t>
            </a:r>
            <a:endParaRPr/>
          </a:p>
          <a:p>
            <a:pPr indent="-514350" lvl="0" marL="514350" rtl="0" algn="l">
              <a:lnSpc>
                <a:spcPct val="100000"/>
              </a:lnSpc>
              <a:spcBef>
                <a:spcPts val="420"/>
              </a:spcBef>
              <a:spcAft>
                <a:spcPts val="0"/>
              </a:spcAft>
              <a:buClr>
                <a:schemeClr val="dk1"/>
              </a:buClr>
              <a:buSzPts val="2100"/>
              <a:buAutoNum type="alphaUcPeriod"/>
            </a:pPr>
            <a:r>
              <a:rPr lang="en-US" sz="2100"/>
              <a:t>Harvey’s solution is not correct because he did not multiply the tens with the ones. </a:t>
            </a:r>
            <a:endParaRPr/>
          </a:p>
          <a:p>
            <a:pPr indent="0" lvl="0" marL="0" rtl="0" algn="l">
              <a:lnSpc>
                <a:spcPct val="100000"/>
              </a:lnSpc>
              <a:spcBef>
                <a:spcPts val="420"/>
              </a:spcBef>
              <a:spcAft>
                <a:spcPts val="0"/>
              </a:spcAft>
              <a:buClr>
                <a:schemeClr val="dk1"/>
              </a:buClr>
              <a:buSzPts val="2100"/>
              <a:buNone/>
            </a:pPr>
            <a:r>
              <a:t/>
            </a:r>
            <a:endParaRPr sz="2100"/>
          </a:p>
        </p:txBody>
      </p:sp>
      <p:sp>
        <p:nvSpPr>
          <p:cNvPr id="270" name="Google Shape;270;p36"/>
          <p:cNvSpPr/>
          <p:nvPr/>
        </p:nvSpPr>
        <p:spPr>
          <a:xfrm flipH="1">
            <a:off x="7315200" y="0"/>
            <a:ext cx="1828800" cy="914400"/>
          </a:xfrm>
          <a:prstGeom prst="homePlate">
            <a:avLst>
              <a:gd fmla="val 50000" name="adj"/>
            </a:avLst>
          </a:prstGeom>
          <a:gradFill>
            <a:gsLst>
              <a:gs pos="0">
                <a:srgbClr val="29859E"/>
              </a:gs>
              <a:gs pos="80000">
                <a:srgbClr val="36B0D0"/>
              </a:gs>
              <a:gs pos="100000">
                <a:srgbClr val="33B3D5"/>
              </a:gs>
            </a:gsLst>
            <a:lin ang="16200000" scaled="0"/>
          </a:gradFill>
          <a:ln>
            <a:noFill/>
          </a:ln>
          <a:effectLst>
            <a:outerShdw blurRad="40000" rotWithShape="0" dir="5400000" dist="23000">
              <a:srgbClr val="000000">
                <a:alpha val="34509"/>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4000"/>
              <a:buFont typeface="Arial"/>
              <a:buNone/>
            </a:pPr>
            <a:r>
              <a:rPr b="1" i="0" lang="en-US" sz="4000" u="none" cap="none" strike="noStrike">
                <a:solidFill>
                  <a:schemeClr val="lt1"/>
                </a:solidFill>
                <a:latin typeface="Calibri"/>
                <a:ea typeface="Calibri"/>
                <a:cs typeface="Calibri"/>
                <a:sym typeface="Calibri"/>
              </a:rPr>
              <a:t>#12</a:t>
            </a:r>
            <a:endParaRPr b="1" i="0" sz="4000" u="none" cap="none" strike="noStrike">
              <a:solidFill>
                <a:schemeClr val="lt1"/>
              </a:solidFill>
              <a:latin typeface="Calibri"/>
              <a:ea typeface="Calibri"/>
              <a:cs typeface="Calibri"/>
              <a:sym typeface="Calibri"/>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5" name="Shape 275"/>
        <p:cNvGrpSpPr/>
        <p:nvPr/>
      </p:nvGrpSpPr>
      <p:grpSpPr>
        <a:xfrm>
          <a:off x="0" y="0"/>
          <a:ext cx="0" cy="0"/>
          <a:chOff x="0" y="0"/>
          <a:chExt cx="0" cy="0"/>
        </a:xfrm>
      </p:grpSpPr>
      <p:sp>
        <p:nvSpPr>
          <p:cNvPr id="276" name="Google Shape;276;p37"/>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2800"/>
              <a:buNone/>
            </a:pPr>
            <a:r>
              <a:rPr b="1" lang="en-US" sz="2800"/>
              <a:t>Rubric: </a:t>
            </a:r>
            <a:endParaRPr/>
          </a:p>
          <a:p>
            <a:pPr indent="0" lvl="0" marL="0" rtl="0" algn="l">
              <a:lnSpc>
                <a:spcPct val="100000"/>
              </a:lnSpc>
              <a:spcBef>
                <a:spcPts val="560"/>
              </a:spcBef>
              <a:spcAft>
                <a:spcPts val="0"/>
              </a:spcAft>
              <a:buClr>
                <a:schemeClr val="dk1"/>
              </a:buClr>
              <a:buSzPts val="2800"/>
              <a:buNone/>
            </a:pPr>
            <a:r>
              <a:rPr lang="en-US" sz="2800"/>
              <a:t>(1 point) The student selects the correct statement.</a:t>
            </a:r>
            <a:endParaRPr/>
          </a:p>
          <a:p>
            <a:pPr indent="0" lvl="0" marL="0" rtl="0" algn="l">
              <a:lnSpc>
                <a:spcPct val="100000"/>
              </a:lnSpc>
              <a:spcBef>
                <a:spcPts val="560"/>
              </a:spcBef>
              <a:spcAft>
                <a:spcPts val="0"/>
              </a:spcAft>
              <a:buClr>
                <a:schemeClr val="dk1"/>
              </a:buClr>
              <a:buSzPts val="2800"/>
              <a:buNone/>
            </a:pPr>
            <a:r>
              <a:t/>
            </a:r>
            <a:endParaRPr b="1" sz="2800"/>
          </a:p>
          <a:p>
            <a:pPr indent="0" lvl="0" marL="0" rtl="0" algn="l">
              <a:lnSpc>
                <a:spcPct val="100000"/>
              </a:lnSpc>
              <a:spcBef>
                <a:spcPts val="560"/>
              </a:spcBef>
              <a:spcAft>
                <a:spcPts val="0"/>
              </a:spcAft>
              <a:buClr>
                <a:schemeClr val="dk1"/>
              </a:buClr>
              <a:buSzPts val="2800"/>
              <a:buNone/>
            </a:pPr>
            <a:r>
              <a:rPr b="1" lang="en-US" sz="2800"/>
              <a:t>Answer: </a:t>
            </a:r>
            <a:r>
              <a:rPr lang="en-US" sz="2800"/>
              <a:t>D</a:t>
            </a:r>
            <a:endParaRPr b="1" sz="2800"/>
          </a:p>
        </p:txBody>
      </p:sp>
      <p:sp>
        <p:nvSpPr>
          <p:cNvPr id="277" name="Google Shape;277;p37"/>
          <p:cNvSpPr/>
          <p:nvPr/>
        </p:nvSpPr>
        <p:spPr>
          <a:xfrm flipH="1">
            <a:off x="6400800" y="0"/>
            <a:ext cx="2743200" cy="914400"/>
          </a:xfrm>
          <a:prstGeom prst="homePlate">
            <a:avLst>
              <a:gd fmla="val 50000" name="adj"/>
            </a:avLst>
          </a:prstGeom>
          <a:gradFill>
            <a:gsLst>
              <a:gs pos="0">
                <a:srgbClr val="5D427D"/>
              </a:gs>
              <a:gs pos="80000">
                <a:srgbClr val="7A57A5"/>
              </a:gs>
              <a:gs pos="100000">
                <a:srgbClr val="7A56A7"/>
              </a:gs>
            </a:gsLst>
            <a:lin ang="16200000" scaled="0"/>
          </a:gradFill>
          <a:ln>
            <a:noFill/>
          </a:ln>
          <a:effectLst>
            <a:outerShdw blurRad="40000" rotWithShape="0" dir="5400000" dist="23000">
              <a:srgbClr val="000000">
                <a:alpha val="34509"/>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3500"/>
              <a:buFont typeface="Arial"/>
              <a:buNone/>
            </a:pPr>
            <a:r>
              <a:rPr b="1" i="0" lang="en-US" sz="3500" u="none" cap="none" strike="noStrike">
                <a:solidFill>
                  <a:schemeClr val="lt1"/>
                </a:solidFill>
                <a:latin typeface="Calibri"/>
                <a:ea typeface="Calibri"/>
                <a:cs typeface="Calibri"/>
                <a:sym typeface="Calibri"/>
              </a:rPr>
              <a:t> #12 Answer</a:t>
            </a:r>
            <a:endParaRPr b="1" i="0" sz="3500" u="none" cap="none" strike="noStrike">
              <a:solidFill>
                <a:schemeClr val="lt1"/>
              </a:solidFill>
              <a:latin typeface="Calibri"/>
              <a:ea typeface="Calibri"/>
              <a:cs typeface="Calibri"/>
              <a:sym typeface="Calibri"/>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2" name="Shape 282"/>
        <p:cNvGrpSpPr/>
        <p:nvPr/>
      </p:nvGrpSpPr>
      <p:grpSpPr>
        <a:xfrm>
          <a:off x="0" y="0"/>
          <a:ext cx="0" cy="0"/>
          <a:chOff x="0" y="0"/>
          <a:chExt cx="0" cy="0"/>
        </a:xfrm>
      </p:grpSpPr>
      <p:sp>
        <p:nvSpPr>
          <p:cNvPr id="283" name="Google Shape;283;p38"/>
          <p:cNvSpPr txBox="1"/>
          <p:nvPr>
            <p:ph idx="1" type="body"/>
          </p:nvPr>
        </p:nvSpPr>
        <p:spPr>
          <a:xfrm>
            <a:off x="228600" y="990600"/>
            <a:ext cx="8686800" cy="5135563"/>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2200"/>
              <a:buNone/>
            </a:pPr>
            <a:r>
              <a:rPr lang="en-US" sz="2200"/>
              <a:t>Zach and Nate both rounded 6481, but used different methods. </a:t>
            </a:r>
            <a:endParaRPr/>
          </a:p>
          <a:p>
            <a:pPr indent="0" lvl="0" marL="0" rtl="0" algn="l">
              <a:lnSpc>
                <a:spcPct val="100000"/>
              </a:lnSpc>
              <a:spcBef>
                <a:spcPts val="440"/>
              </a:spcBef>
              <a:spcAft>
                <a:spcPts val="0"/>
              </a:spcAft>
              <a:buClr>
                <a:schemeClr val="dk1"/>
              </a:buClr>
              <a:buSzPts val="2200"/>
              <a:buNone/>
            </a:pPr>
            <a:r>
              <a:t/>
            </a:r>
            <a:endParaRPr sz="2200"/>
          </a:p>
          <a:p>
            <a:pPr indent="0" lvl="0" marL="0" rtl="0" algn="l">
              <a:lnSpc>
                <a:spcPct val="100000"/>
              </a:lnSpc>
              <a:spcBef>
                <a:spcPts val="440"/>
              </a:spcBef>
              <a:spcAft>
                <a:spcPts val="0"/>
              </a:spcAft>
              <a:buClr>
                <a:schemeClr val="dk1"/>
              </a:buClr>
              <a:buSzPts val="2200"/>
              <a:buNone/>
            </a:pPr>
            <a:r>
              <a:rPr lang="en-US" sz="2200"/>
              <a:t>Zach thought about it this way:		Nate thought about it this way:</a:t>
            </a:r>
            <a:endParaRPr/>
          </a:p>
          <a:p>
            <a:pPr indent="0" lvl="0" marL="0" rtl="0" algn="l">
              <a:lnSpc>
                <a:spcPct val="100000"/>
              </a:lnSpc>
              <a:spcBef>
                <a:spcPts val="440"/>
              </a:spcBef>
              <a:spcAft>
                <a:spcPts val="0"/>
              </a:spcAft>
              <a:buClr>
                <a:schemeClr val="dk1"/>
              </a:buClr>
              <a:buSzPts val="2200"/>
              <a:buNone/>
            </a:pPr>
            <a:r>
              <a:rPr lang="en-US" sz="2200"/>
              <a:t>			        </a:t>
            </a:r>
            <a:endParaRPr/>
          </a:p>
          <a:p>
            <a:pPr indent="0" lvl="0" marL="0" rtl="0" algn="l">
              <a:lnSpc>
                <a:spcPct val="100000"/>
              </a:lnSpc>
              <a:spcBef>
                <a:spcPts val="440"/>
              </a:spcBef>
              <a:spcAft>
                <a:spcPts val="0"/>
              </a:spcAft>
              <a:buClr>
                <a:schemeClr val="dk1"/>
              </a:buClr>
              <a:buSzPts val="2200"/>
              <a:buNone/>
            </a:pPr>
            <a:r>
              <a:rPr lang="en-US" sz="2200"/>
              <a:t>6481 rounds to 6480	   	                 6481 is closer to 6000</a:t>
            </a:r>
            <a:endParaRPr/>
          </a:p>
          <a:p>
            <a:pPr indent="0" lvl="0" marL="0" rtl="0" algn="l">
              <a:lnSpc>
                <a:spcPct val="100000"/>
              </a:lnSpc>
              <a:spcBef>
                <a:spcPts val="440"/>
              </a:spcBef>
              <a:spcAft>
                <a:spcPts val="0"/>
              </a:spcAft>
              <a:buClr>
                <a:schemeClr val="dk1"/>
              </a:buClr>
              <a:buSzPts val="2200"/>
              <a:buNone/>
            </a:pPr>
            <a:r>
              <a:rPr lang="en-US" sz="2200"/>
              <a:t>6480 rounds to 6500	        		   so it rounds to 6000.</a:t>
            </a:r>
            <a:endParaRPr/>
          </a:p>
          <a:p>
            <a:pPr indent="0" lvl="0" marL="0" rtl="0" algn="l">
              <a:lnSpc>
                <a:spcPct val="100000"/>
              </a:lnSpc>
              <a:spcBef>
                <a:spcPts val="440"/>
              </a:spcBef>
              <a:spcAft>
                <a:spcPts val="0"/>
              </a:spcAft>
              <a:buClr>
                <a:schemeClr val="dk1"/>
              </a:buClr>
              <a:buSzPts val="2200"/>
              <a:buNone/>
            </a:pPr>
            <a:r>
              <a:rPr lang="en-US" sz="2200"/>
              <a:t>6500 rounds to 7000</a:t>
            </a:r>
            <a:endParaRPr/>
          </a:p>
          <a:p>
            <a:pPr indent="0" lvl="0" marL="0" rtl="0" algn="l">
              <a:lnSpc>
                <a:spcPct val="100000"/>
              </a:lnSpc>
              <a:spcBef>
                <a:spcPts val="440"/>
              </a:spcBef>
              <a:spcAft>
                <a:spcPts val="0"/>
              </a:spcAft>
              <a:buClr>
                <a:schemeClr val="dk1"/>
              </a:buClr>
              <a:buSzPts val="2200"/>
              <a:buNone/>
            </a:pPr>
            <a:r>
              <a:rPr lang="en-US" sz="2200"/>
              <a:t>So 6481 rounds to 7000.</a:t>
            </a:r>
            <a:endParaRPr/>
          </a:p>
          <a:p>
            <a:pPr indent="0" lvl="0" marL="0" rtl="0" algn="l">
              <a:lnSpc>
                <a:spcPct val="100000"/>
              </a:lnSpc>
              <a:spcBef>
                <a:spcPts val="440"/>
              </a:spcBef>
              <a:spcAft>
                <a:spcPts val="0"/>
              </a:spcAft>
              <a:buClr>
                <a:schemeClr val="dk1"/>
              </a:buClr>
              <a:buSzPts val="2200"/>
              <a:buNone/>
            </a:pPr>
            <a:r>
              <a:t/>
            </a:r>
            <a:endParaRPr sz="2200"/>
          </a:p>
          <a:p>
            <a:pPr indent="0" lvl="0" marL="0" rtl="0" algn="l">
              <a:lnSpc>
                <a:spcPct val="100000"/>
              </a:lnSpc>
              <a:spcBef>
                <a:spcPts val="440"/>
              </a:spcBef>
              <a:spcAft>
                <a:spcPts val="0"/>
              </a:spcAft>
              <a:buClr>
                <a:schemeClr val="dk1"/>
              </a:buClr>
              <a:buSzPts val="2200"/>
              <a:buNone/>
            </a:pPr>
            <a:r>
              <a:rPr lang="en-US" sz="2200"/>
              <a:t>Which statement best describes these methods?</a:t>
            </a:r>
            <a:endParaRPr/>
          </a:p>
          <a:p>
            <a:pPr indent="-514350" lvl="0" marL="514350" rtl="0" algn="l">
              <a:lnSpc>
                <a:spcPct val="100000"/>
              </a:lnSpc>
              <a:spcBef>
                <a:spcPts val="440"/>
              </a:spcBef>
              <a:spcAft>
                <a:spcPts val="0"/>
              </a:spcAft>
              <a:buClr>
                <a:schemeClr val="dk1"/>
              </a:buClr>
              <a:buSzPts val="2200"/>
              <a:buAutoNum type="alphaUcPeriod"/>
            </a:pPr>
            <a:r>
              <a:rPr lang="en-US" sz="2200"/>
              <a:t>Zach’s method is correct.</a:t>
            </a:r>
            <a:endParaRPr/>
          </a:p>
          <a:p>
            <a:pPr indent="-514350" lvl="0" marL="514350" rtl="0" algn="l">
              <a:lnSpc>
                <a:spcPct val="100000"/>
              </a:lnSpc>
              <a:spcBef>
                <a:spcPts val="440"/>
              </a:spcBef>
              <a:spcAft>
                <a:spcPts val="0"/>
              </a:spcAft>
              <a:buClr>
                <a:schemeClr val="dk1"/>
              </a:buClr>
              <a:buSzPts val="2200"/>
              <a:buAutoNum type="alphaUcPeriod"/>
            </a:pPr>
            <a:r>
              <a:rPr lang="en-US" sz="2200"/>
              <a:t>Nate’s method is correct.</a:t>
            </a:r>
            <a:endParaRPr/>
          </a:p>
          <a:p>
            <a:pPr indent="-514350" lvl="0" marL="514350" rtl="0" algn="l">
              <a:lnSpc>
                <a:spcPct val="100000"/>
              </a:lnSpc>
              <a:spcBef>
                <a:spcPts val="440"/>
              </a:spcBef>
              <a:spcAft>
                <a:spcPts val="0"/>
              </a:spcAft>
              <a:buClr>
                <a:schemeClr val="dk1"/>
              </a:buClr>
              <a:buSzPts val="2200"/>
              <a:buAutoNum type="alphaUcPeriod"/>
            </a:pPr>
            <a:r>
              <a:rPr lang="en-US" sz="2200"/>
              <a:t>Both methods are correct.</a:t>
            </a:r>
            <a:endParaRPr/>
          </a:p>
          <a:p>
            <a:pPr indent="-514350" lvl="0" marL="514350" rtl="0" algn="l">
              <a:lnSpc>
                <a:spcPct val="100000"/>
              </a:lnSpc>
              <a:spcBef>
                <a:spcPts val="440"/>
              </a:spcBef>
              <a:spcAft>
                <a:spcPts val="0"/>
              </a:spcAft>
              <a:buClr>
                <a:schemeClr val="dk1"/>
              </a:buClr>
              <a:buSzPts val="2200"/>
              <a:buAutoNum type="alphaUcPeriod"/>
            </a:pPr>
            <a:r>
              <a:rPr lang="en-US" sz="2200"/>
              <a:t>Neither method is correct. </a:t>
            </a:r>
            <a:endParaRPr/>
          </a:p>
          <a:p>
            <a:pPr indent="0" lvl="0" marL="0" rtl="0" algn="l">
              <a:lnSpc>
                <a:spcPct val="100000"/>
              </a:lnSpc>
              <a:spcBef>
                <a:spcPts val="440"/>
              </a:spcBef>
              <a:spcAft>
                <a:spcPts val="0"/>
              </a:spcAft>
              <a:buClr>
                <a:schemeClr val="dk1"/>
              </a:buClr>
              <a:buSzPts val="2200"/>
              <a:buNone/>
            </a:pPr>
            <a:r>
              <a:t/>
            </a:r>
            <a:endParaRPr sz="2200"/>
          </a:p>
        </p:txBody>
      </p:sp>
      <p:sp>
        <p:nvSpPr>
          <p:cNvPr id="284" name="Google Shape;284;p38"/>
          <p:cNvSpPr/>
          <p:nvPr/>
        </p:nvSpPr>
        <p:spPr>
          <a:xfrm flipH="1">
            <a:off x="7315200" y="0"/>
            <a:ext cx="1828800" cy="914400"/>
          </a:xfrm>
          <a:prstGeom prst="homePlate">
            <a:avLst>
              <a:gd fmla="val 50000" name="adj"/>
            </a:avLst>
          </a:prstGeom>
          <a:gradFill>
            <a:gsLst>
              <a:gs pos="0">
                <a:srgbClr val="29859E"/>
              </a:gs>
              <a:gs pos="80000">
                <a:srgbClr val="36B0D0"/>
              </a:gs>
              <a:gs pos="100000">
                <a:srgbClr val="33B3D5"/>
              </a:gs>
            </a:gsLst>
            <a:lin ang="16200000" scaled="0"/>
          </a:gradFill>
          <a:ln>
            <a:noFill/>
          </a:ln>
          <a:effectLst>
            <a:outerShdw blurRad="40000" rotWithShape="0" dir="5400000" dist="23000">
              <a:srgbClr val="000000">
                <a:alpha val="34509"/>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4000"/>
              <a:buFont typeface="Arial"/>
              <a:buNone/>
            </a:pPr>
            <a:r>
              <a:rPr b="1" i="0" lang="en-US" sz="4000" u="none" cap="none" strike="noStrike">
                <a:solidFill>
                  <a:schemeClr val="lt1"/>
                </a:solidFill>
                <a:latin typeface="Calibri"/>
                <a:ea typeface="Calibri"/>
                <a:cs typeface="Calibri"/>
                <a:sym typeface="Calibri"/>
              </a:rPr>
              <a:t>#13</a:t>
            </a:r>
            <a:endParaRPr b="1" i="0" sz="4000" u="none" cap="none" strike="noStrike">
              <a:solidFill>
                <a:schemeClr val="lt1"/>
              </a:solidFill>
              <a:latin typeface="Calibri"/>
              <a:ea typeface="Calibri"/>
              <a:cs typeface="Calibri"/>
              <a:sym typeface="Calibri"/>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9" name="Shape 289"/>
        <p:cNvGrpSpPr/>
        <p:nvPr/>
      </p:nvGrpSpPr>
      <p:grpSpPr>
        <a:xfrm>
          <a:off x="0" y="0"/>
          <a:ext cx="0" cy="0"/>
          <a:chOff x="0" y="0"/>
          <a:chExt cx="0" cy="0"/>
        </a:xfrm>
      </p:grpSpPr>
      <p:sp>
        <p:nvSpPr>
          <p:cNvPr id="290" name="Google Shape;290;p39"/>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2800"/>
              <a:buNone/>
            </a:pPr>
            <a:r>
              <a:rPr b="1" lang="en-US" sz="2800"/>
              <a:t>Rubric: </a:t>
            </a:r>
            <a:endParaRPr/>
          </a:p>
          <a:p>
            <a:pPr indent="0" lvl="0" marL="0" rtl="0" algn="l">
              <a:lnSpc>
                <a:spcPct val="100000"/>
              </a:lnSpc>
              <a:spcBef>
                <a:spcPts val="560"/>
              </a:spcBef>
              <a:spcAft>
                <a:spcPts val="0"/>
              </a:spcAft>
              <a:buClr>
                <a:schemeClr val="dk1"/>
              </a:buClr>
              <a:buSzPts val="2800"/>
              <a:buNone/>
            </a:pPr>
            <a:r>
              <a:rPr lang="en-US" sz="2800"/>
              <a:t>(1 point) The student selects the correct method.</a:t>
            </a:r>
            <a:endParaRPr/>
          </a:p>
          <a:p>
            <a:pPr indent="0" lvl="0" marL="0" rtl="0" algn="l">
              <a:lnSpc>
                <a:spcPct val="100000"/>
              </a:lnSpc>
              <a:spcBef>
                <a:spcPts val="560"/>
              </a:spcBef>
              <a:spcAft>
                <a:spcPts val="0"/>
              </a:spcAft>
              <a:buClr>
                <a:schemeClr val="dk1"/>
              </a:buClr>
              <a:buSzPts val="2800"/>
              <a:buNone/>
            </a:pPr>
            <a:r>
              <a:t/>
            </a:r>
            <a:endParaRPr b="1" sz="2800"/>
          </a:p>
          <a:p>
            <a:pPr indent="0" lvl="0" marL="0" rtl="0" algn="l">
              <a:lnSpc>
                <a:spcPct val="100000"/>
              </a:lnSpc>
              <a:spcBef>
                <a:spcPts val="560"/>
              </a:spcBef>
              <a:spcAft>
                <a:spcPts val="0"/>
              </a:spcAft>
              <a:buClr>
                <a:schemeClr val="dk1"/>
              </a:buClr>
              <a:buSzPts val="2800"/>
              <a:buNone/>
            </a:pPr>
            <a:r>
              <a:rPr b="1" lang="en-US" sz="2800"/>
              <a:t>Answer: </a:t>
            </a:r>
            <a:r>
              <a:rPr lang="en-US" sz="2800"/>
              <a:t>B</a:t>
            </a:r>
            <a:endParaRPr b="1" sz="2800"/>
          </a:p>
        </p:txBody>
      </p:sp>
      <p:sp>
        <p:nvSpPr>
          <p:cNvPr id="291" name="Google Shape;291;p39"/>
          <p:cNvSpPr/>
          <p:nvPr/>
        </p:nvSpPr>
        <p:spPr>
          <a:xfrm flipH="1">
            <a:off x="6400800" y="0"/>
            <a:ext cx="2743200" cy="914400"/>
          </a:xfrm>
          <a:prstGeom prst="homePlate">
            <a:avLst>
              <a:gd fmla="val 50000" name="adj"/>
            </a:avLst>
          </a:prstGeom>
          <a:gradFill>
            <a:gsLst>
              <a:gs pos="0">
                <a:srgbClr val="5D427D"/>
              </a:gs>
              <a:gs pos="80000">
                <a:srgbClr val="7A57A5"/>
              </a:gs>
              <a:gs pos="100000">
                <a:srgbClr val="7A56A7"/>
              </a:gs>
            </a:gsLst>
            <a:lin ang="16200000" scaled="0"/>
          </a:gradFill>
          <a:ln>
            <a:noFill/>
          </a:ln>
          <a:effectLst>
            <a:outerShdw blurRad="40000" rotWithShape="0" dir="5400000" dist="23000">
              <a:srgbClr val="000000">
                <a:alpha val="34509"/>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3500"/>
              <a:buFont typeface="Arial"/>
              <a:buNone/>
            </a:pPr>
            <a:r>
              <a:rPr b="1" i="0" lang="en-US" sz="3500" u="none" cap="none" strike="noStrike">
                <a:solidFill>
                  <a:schemeClr val="lt1"/>
                </a:solidFill>
                <a:latin typeface="Calibri"/>
                <a:ea typeface="Calibri"/>
                <a:cs typeface="Calibri"/>
                <a:sym typeface="Calibri"/>
              </a:rPr>
              <a:t> #13 Answer</a:t>
            </a:r>
            <a:endParaRPr b="1" i="0" sz="3500" u="none" cap="none" strike="noStrike">
              <a:solidFill>
                <a:schemeClr val="lt1"/>
              </a:solidFill>
              <a:latin typeface="Calibri"/>
              <a:ea typeface="Calibri"/>
              <a:cs typeface="Calibri"/>
              <a:sym typeface="Calibri"/>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6" name="Shape 296"/>
        <p:cNvGrpSpPr/>
        <p:nvPr/>
      </p:nvGrpSpPr>
      <p:grpSpPr>
        <a:xfrm>
          <a:off x="0" y="0"/>
          <a:ext cx="0" cy="0"/>
          <a:chOff x="0" y="0"/>
          <a:chExt cx="0" cy="0"/>
        </a:xfrm>
      </p:grpSpPr>
      <p:sp>
        <p:nvSpPr>
          <p:cNvPr id="297" name="Google Shape;297;p40"/>
          <p:cNvSpPr txBox="1"/>
          <p:nvPr>
            <p:ph idx="1" type="body"/>
          </p:nvPr>
        </p:nvSpPr>
        <p:spPr>
          <a:xfrm>
            <a:off x="457200" y="1600200"/>
            <a:ext cx="8229600" cy="4525963"/>
          </a:xfrm>
          <a:prstGeom prst="rect">
            <a:avLst/>
          </a:prstGeom>
          <a:blipFill rotWithShape="1">
            <a:blip r:embed="rId3">
              <a:alphaModFix/>
            </a:blip>
            <a:stretch>
              <a:fillRect b="0" l="-1850" r="0" t="0"/>
            </a:stretch>
          </a:blipFill>
          <a:ln>
            <a:noFill/>
          </a:ln>
        </p:spPr>
        <p:txBody>
          <a:bodyPr anchorCtr="0" anchor="t" bIns="45700" lIns="91425" spcFirstLastPara="1" rIns="91425" wrap="square" tIns="45700">
            <a:noAutofit/>
          </a:bodyPr>
          <a:lstStyle/>
          <a:p>
            <a:pPr indent="-342900" lvl="0" marL="342900" rtl="0" algn="l">
              <a:lnSpc>
                <a:spcPct val="100000"/>
              </a:lnSpc>
              <a:spcBef>
                <a:spcPts val="0"/>
              </a:spcBef>
              <a:spcAft>
                <a:spcPts val="0"/>
              </a:spcAft>
              <a:buSzPts val="3200"/>
              <a:buChar char="•"/>
            </a:pPr>
            <a:r>
              <a:rPr lang="en-US"/>
              <a:t> </a:t>
            </a:r>
            <a:endParaRPr/>
          </a:p>
        </p:txBody>
      </p:sp>
      <p:sp>
        <p:nvSpPr>
          <p:cNvPr id="298" name="Google Shape;298;p40"/>
          <p:cNvSpPr/>
          <p:nvPr/>
        </p:nvSpPr>
        <p:spPr>
          <a:xfrm flipH="1">
            <a:off x="7315200" y="0"/>
            <a:ext cx="1828800" cy="914400"/>
          </a:xfrm>
          <a:prstGeom prst="homePlate">
            <a:avLst>
              <a:gd fmla="val 50000" name="adj"/>
            </a:avLst>
          </a:prstGeom>
          <a:gradFill>
            <a:gsLst>
              <a:gs pos="0">
                <a:srgbClr val="29859E"/>
              </a:gs>
              <a:gs pos="80000">
                <a:srgbClr val="36B0D0"/>
              </a:gs>
              <a:gs pos="100000">
                <a:srgbClr val="33B3D5"/>
              </a:gs>
            </a:gsLst>
            <a:lin ang="16200000" scaled="0"/>
          </a:gradFill>
          <a:ln>
            <a:noFill/>
          </a:ln>
          <a:effectLst>
            <a:outerShdw blurRad="40000" rotWithShape="0" dir="5400000" dist="23000">
              <a:srgbClr val="000000">
                <a:alpha val="34509"/>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4000"/>
              <a:buFont typeface="Arial"/>
              <a:buNone/>
            </a:pPr>
            <a:r>
              <a:rPr b="1" i="0" lang="en-US" sz="4000" u="none" cap="none" strike="noStrike">
                <a:solidFill>
                  <a:schemeClr val="lt1"/>
                </a:solidFill>
                <a:latin typeface="Calibri"/>
                <a:ea typeface="Calibri"/>
                <a:cs typeface="Calibri"/>
                <a:sym typeface="Calibri"/>
              </a:rPr>
              <a:t>#14</a:t>
            </a:r>
            <a:endParaRPr b="1" i="0" sz="4000" u="none" cap="none" strike="noStrike">
              <a:solidFill>
                <a:schemeClr val="lt1"/>
              </a:solidFill>
              <a:latin typeface="Calibri"/>
              <a:ea typeface="Calibri"/>
              <a:cs typeface="Calibri"/>
              <a:sym typeface="Calibri"/>
            </a:endParaRPr>
          </a:p>
        </p:txBody>
      </p:sp>
      <p:pic>
        <p:nvPicPr>
          <p:cNvPr id="299" name="Google Shape;299;p40"/>
          <p:cNvPicPr preferRelativeResize="0"/>
          <p:nvPr/>
        </p:nvPicPr>
        <p:blipFill rotWithShape="1">
          <a:blip r:embed="rId4">
            <a:alphaModFix/>
          </a:blip>
          <a:srcRect b="0" l="0" r="0" t="0"/>
          <a:stretch/>
        </p:blipFill>
        <p:spPr>
          <a:xfrm>
            <a:off x="457200" y="2599340"/>
            <a:ext cx="4876800" cy="3794234"/>
          </a:xfrm>
          <a:prstGeom prst="rect">
            <a:avLst/>
          </a:prstGeom>
          <a:noFill/>
          <a:ln>
            <a:noFill/>
          </a:ln>
        </p:spPr>
      </p:pic>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4" name="Shape 304"/>
        <p:cNvGrpSpPr/>
        <p:nvPr/>
      </p:nvGrpSpPr>
      <p:grpSpPr>
        <a:xfrm>
          <a:off x="0" y="0"/>
          <a:ext cx="0" cy="0"/>
          <a:chOff x="0" y="0"/>
          <a:chExt cx="0" cy="0"/>
        </a:xfrm>
      </p:grpSpPr>
      <p:sp>
        <p:nvSpPr>
          <p:cNvPr id="305" name="Google Shape;305;p41"/>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2800"/>
              <a:buNone/>
            </a:pPr>
            <a:r>
              <a:rPr b="1" lang="en-US" sz="2800"/>
              <a:t>Rubric: </a:t>
            </a:r>
            <a:endParaRPr/>
          </a:p>
          <a:p>
            <a:pPr indent="0" lvl="0" marL="0" rtl="0" algn="l">
              <a:lnSpc>
                <a:spcPct val="100000"/>
              </a:lnSpc>
              <a:spcBef>
                <a:spcPts val="560"/>
              </a:spcBef>
              <a:spcAft>
                <a:spcPts val="0"/>
              </a:spcAft>
              <a:buClr>
                <a:schemeClr val="dk1"/>
              </a:buClr>
              <a:buSzPts val="2800"/>
              <a:buNone/>
            </a:pPr>
            <a:r>
              <a:rPr lang="en-US" sz="2800"/>
              <a:t>(1 point) The student selects the correct number line.</a:t>
            </a:r>
            <a:endParaRPr/>
          </a:p>
          <a:p>
            <a:pPr indent="0" lvl="0" marL="0" rtl="0" algn="l">
              <a:lnSpc>
                <a:spcPct val="100000"/>
              </a:lnSpc>
              <a:spcBef>
                <a:spcPts val="560"/>
              </a:spcBef>
              <a:spcAft>
                <a:spcPts val="0"/>
              </a:spcAft>
              <a:buClr>
                <a:schemeClr val="dk1"/>
              </a:buClr>
              <a:buSzPts val="2800"/>
              <a:buNone/>
            </a:pPr>
            <a:r>
              <a:t/>
            </a:r>
            <a:endParaRPr b="1" sz="2800"/>
          </a:p>
          <a:p>
            <a:pPr indent="0" lvl="0" marL="0" rtl="0" algn="l">
              <a:lnSpc>
                <a:spcPct val="100000"/>
              </a:lnSpc>
              <a:spcBef>
                <a:spcPts val="560"/>
              </a:spcBef>
              <a:spcAft>
                <a:spcPts val="0"/>
              </a:spcAft>
              <a:buClr>
                <a:schemeClr val="dk1"/>
              </a:buClr>
              <a:buSzPts val="2800"/>
              <a:buNone/>
            </a:pPr>
            <a:r>
              <a:rPr b="1" lang="en-US" sz="2800"/>
              <a:t>Answer: </a:t>
            </a:r>
            <a:r>
              <a:rPr lang="en-US" sz="2800"/>
              <a:t>A</a:t>
            </a:r>
            <a:endParaRPr b="1" sz="2800"/>
          </a:p>
        </p:txBody>
      </p:sp>
      <p:sp>
        <p:nvSpPr>
          <p:cNvPr id="306" name="Google Shape;306;p41"/>
          <p:cNvSpPr/>
          <p:nvPr/>
        </p:nvSpPr>
        <p:spPr>
          <a:xfrm flipH="1">
            <a:off x="6400800" y="0"/>
            <a:ext cx="2743200" cy="914400"/>
          </a:xfrm>
          <a:prstGeom prst="homePlate">
            <a:avLst>
              <a:gd fmla="val 50000" name="adj"/>
            </a:avLst>
          </a:prstGeom>
          <a:gradFill>
            <a:gsLst>
              <a:gs pos="0">
                <a:srgbClr val="5D427D"/>
              </a:gs>
              <a:gs pos="80000">
                <a:srgbClr val="7A57A5"/>
              </a:gs>
              <a:gs pos="100000">
                <a:srgbClr val="7A56A7"/>
              </a:gs>
            </a:gsLst>
            <a:lin ang="16200000" scaled="0"/>
          </a:gradFill>
          <a:ln>
            <a:noFill/>
          </a:ln>
          <a:effectLst>
            <a:outerShdw blurRad="40000" rotWithShape="0" dir="5400000" dist="23000">
              <a:srgbClr val="000000">
                <a:alpha val="34509"/>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3500"/>
              <a:buFont typeface="Arial"/>
              <a:buNone/>
            </a:pPr>
            <a:r>
              <a:rPr b="1" i="0" lang="en-US" sz="3500" u="none" cap="none" strike="noStrike">
                <a:solidFill>
                  <a:schemeClr val="lt1"/>
                </a:solidFill>
                <a:latin typeface="Calibri"/>
                <a:ea typeface="Calibri"/>
                <a:cs typeface="Calibri"/>
                <a:sym typeface="Calibri"/>
              </a:rPr>
              <a:t> #14 Answer</a:t>
            </a:r>
            <a:endParaRPr b="1" i="0" sz="3500" u="none" cap="none" strike="noStrike">
              <a:solidFill>
                <a:schemeClr val="lt1"/>
              </a:solidFill>
              <a:latin typeface="Calibri"/>
              <a:ea typeface="Calibri"/>
              <a:cs typeface="Calibri"/>
              <a:sym typeface="Calibri"/>
            </a:endParaRPr>
          </a:p>
        </p:txBody>
      </p:sp>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