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2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/>
        </p:nvSpPr>
        <p:spPr>
          <a:xfrm>
            <a:off x="519906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9493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699293" y="21685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2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2559446" y="4229100"/>
            <a:ext cx="4222354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Problem Solving</a:t>
            </a:r>
            <a:endParaRPr b="1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440870" y="914401"/>
            <a:ext cx="8001001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Drag one number into each box to complete the subtraction problem shown. 	</a:t>
            </a:r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0860" y="2194560"/>
            <a:ext cx="3432740" cy="237744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348456" y="1219200"/>
            <a:ext cx="86868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drags the correct digits to complete the subtraction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5096 – 3488 = 1608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idx="1" type="body"/>
          </p:nvPr>
        </p:nvSpPr>
        <p:spPr>
          <a:xfrm>
            <a:off x="349972" y="1111769"/>
            <a:ext cx="8067835" cy="18600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Tina and Marco play a number game. Tina gives Marco a number and he does three computations.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He multiplies the number by 2.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He adds 7 to the answer.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Then, he subtracts 2 from that answer.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What number should Tina give Marco so that the final answer is 37? 	</a:t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762000" y="1524000"/>
            <a:ext cx="75438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533400" y="1295400"/>
            <a:ext cx="7965987" cy="53122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Select the response that correctly completes this statement: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41 inches is between ____________. </a:t>
            </a:r>
            <a:endParaRPr sz="2800"/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2 feet and 3 feet.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3 feet and 4 feet.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4 feet and 5 feet.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5 feet and 6 feet.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	</a:t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500856" y="1295400"/>
            <a:ext cx="83820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range.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457200" y="1176601"/>
            <a:ext cx="8077200" cy="1501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Greg has 76 marbles. He gives an equal number of marbles to each of 9 people. He keeps the remaining marbles. How many marbles does Greg keep?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533400" y="1295400"/>
            <a:ext cx="76962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304800" y="533400"/>
            <a:ext cx="4648200" cy="4626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Tim and Cam made posters for art class. They each used 1 poster board, 3 markers, and 3 feet of ribbon. The table shows the cost of their supplies. They each figured out how much the supplies cost in a different way. Which equation can be used to explain why Tim and Cam got the same result?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A. (3 x 2) + (3 x 1) = 3 x (2 + 1)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B. 5 + (3 x 2) = 3 x (2 + 1)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C. (3 x 2) = 3 x (2 + 1)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D. 3 x (5 + 1 + 1) = 5 + 3 x (2 + 1)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	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	</a:t>
            </a:r>
            <a:endParaRPr/>
          </a:p>
        </p:txBody>
      </p:sp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b="0" l="53867" r="0" t="0"/>
          <a:stretch/>
        </p:blipFill>
        <p:spPr>
          <a:xfrm>
            <a:off x="5219110" y="1371600"/>
            <a:ext cx="3239090" cy="248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 rotWithShape="1">
          <a:blip r:embed="rId4">
            <a:alphaModFix/>
          </a:blip>
          <a:srcRect b="0" l="0" r="45713" t="0"/>
          <a:stretch/>
        </p:blipFill>
        <p:spPr>
          <a:xfrm>
            <a:off x="5150059" y="3821620"/>
            <a:ext cx="3535738" cy="230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0200" y="2932664"/>
            <a:ext cx="3324225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/>
          <p:nvPr/>
        </p:nvSpPr>
        <p:spPr>
          <a:xfrm>
            <a:off x="838200" y="1066800"/>
            <a:ext cx="72390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Pia’s family drove City A to City B, then City C, and back to City A. The map shows the distances.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How many miles did they drive all together? Enter your answer in the response box.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800" y="3048000"/>
            <a:ext cx="2047875" cy="13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the correct total distance.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2424 or 2424 mi.</a:t>
            </a:r>
            <a:endParaRPr b="1" sz="2800"/>
          </a:p>
        </p:txBody>
      </p:sp>
      <p:sp>
        <p:nvSpPr>
          <p:cNvPr id="183" name="Google Shape;183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#6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90" name="Google Shape;190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" y="3276600"/>
            <a:ext cx="71628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98" name="Google Shape;198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#7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US" sz="2960"/>
              <a:t>Use the protractor to find the measure of Angle A.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US" sz="2960"/>
              <a:t>Enter the measure of Angle A, to the nearest whole degree, in the response box.</a:t>
            </a:r>
            <a:endParaRPr sz="2960"/>
          </a:p>
        </p:txBody>
      </p:sp>
      <p:sp>
        <p:nvSpPr>
          <p:cNvPr id="205" name="Google Shape;205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2286000"/>
            <a:ext cx="7143750" cy="2539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Student enters the correct angle measure in degrees.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45</a:t>
            </a:r>
            <a:endParaRPr b="1" sz="2800"/>
          </a:p>
        </p:txBody>
      </p:sp>
      <p:sp>
        <p:nvSpPr>
          <p:cNvPr id="213" name="Google Shape;213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#8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What is the length, in inches, of the pencil shown?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Enter your answer in the response box.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20" name="Google Shape;220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728914"/>
            <a:ext cx="8420100" cy="1252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-12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28" name="Google Shape;228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#9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>
            <p:ph idx="1" type="body"/>
          </p:nvPr>
        </p:nvSpPr>
        <p:spPr>
          <a:xfrm>
            <a:off x="381000" y="1066800"/>
            <a:ext cx="3505200" cy="505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/>
              <a:t>Jared is testing how much weight a bag can hold. He plans to put juice bottles into three bags. He wants each bag to have a total weight within the given range.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lang="en-US" sz="2380"/>
              <a:t>Drag juice bottles into each bag so that the weight is within the given range.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lang="en-US" sz="2380"/>
              <a:t>Leave the bag empty if the given range is not possible using juice bottles. </a:t>
            </a:r>
            <a:endParaRPr sz="2380"/>
          </a:p>
        </p:txBody>
      </p:sp>
      <p:sp>
        <p:nvSpPr>
          <p:cNvPr id="235" name="Google Shape;235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3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626" y="1295400"/>
            <a:ext cx="540774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9893" y="2057400"/>
            <a:ext cx="4579307" cy="3814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(2 points) The student enters the correct number of juice bottles for all three bags for 2 points or for two of the three bags for 1 point.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no bottles, 3, 4</a:t>
            </a:r>
            <a:endParaRPr b="1" sz="2800"/>
          </a:p>
        </p:txBody>
      </p:sp>
      <p:sp>
        <p:nvSpPr>
          <p:cNvPr id="244" name="Google Shape;244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 b="1" i="0" sz="3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There are 70 students traveling to a soccer tournament. All of the vans can take 9 students each.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How many vans are needed to take all of the students to the tournament?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Enter your answer in the response box. </a:t>
            </a:r>
            <a:endParaRPr/>
          </a:p>
        </p:txBody>
      </p:sp>
      <p:sp>
        <p:nvSpPr>
          <p:cNvPr id="251" name="Google Shape;251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the correct number of vans needed.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8</a:t>
            </a:r>
            <a:endParaRPr b="1" sz="2800"/>
          </a:p>
        </p:txBody>
      </p:sp>
      <p:sp>
        <p:nvSpPr>
          <p:cNvPr id="258" name="Google Shape;258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#11 Answer</a:t>
            </a:r>
            <a:endParaRPr b="1" i="0" sz="3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Najoo is 10 years old. Her pet turtle is 40 years old. How do their ages compare?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Najoo is 4 years older than her turtle.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Her turtle is 4 years older than Najoo.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Najoo is 4 times as old as her turtle.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lphaUcPeriod"/>
            </a:pPr>
            <a:r>
              <a:rPr lang="en-US"/>
              <a:t>Her turtle is 4 times as old as Najoo.</a:t>
            </a:r>
            <a:endParaRPr/>
          </a:p>
        </p:txBody>
      </p:sp>
      <p:sp>
        <p:nvSpPr>
          <p:cNvPr id="265" name="Google Shape;265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option.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D</a:t>
            </a:r>
            <a:endParaRPr b="1" sz="2800"/>
          </a:p>
        </p:txBody>
      </p:sp>
      <p:sp>
        <p:nvSpPr>
          <p:cNvPr id="272" name="Google Shape;272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#12 Answer</a:t>
            </a:r>
            <a:endParaRPr b="1" i="0" sz="3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