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4 -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5.png"/><Relationship Id="rId5" Type="http://schemas.openxmlformats.org/officeDocument/2006/relationships/image" Target="../media/image8.png"/><Relationship Id="rId6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5800" y="17526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4 - Target L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371600" y="4038600"/>
            <a:ext cx="6400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Draw and identify lines and angles, and classify shapes by properties of their lines and angles. 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8700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/>
        </p:nvSpPr>
        <p:spPr>
          <a:xfrm>
            <a:off x="609600" y="1600200"/>
            <a:ext cx="41148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line segment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ML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2244725"/>
            <a:ext cx="5029200" cy="3676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2" name="Google Shape;102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876300" y="1417637"/>
            <a:ext cx="78105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selects the correct element.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line segment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0" name="Google Shape;1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/>
        </p:nvSpPr>
        <p:spPr>
          <a:xfrm>
            <a:off x="800100" y="1143000"/>
            <a:ext cx="76200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Connect Line tool to draw line segment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CD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3175" y="1828800"/>
            <a:ext cx="6673850" cy="41068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20" name="Google Shape;120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685800" y="1752600"/>
            <a:ext cx="79248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draws the correct line segment.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line segment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9" name="Google Shape;129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/>
          <p:nvPr/>
        </p:nvSpPr>
        <p:spPr>
          <a:xfrm>
            <a:off x="647700" y="1371600"/>
            <a:ext cx="7848600" cy="1385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in the box that matches each figure with its description. Each figure may be matched to more than one description.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18"/>
          <p:cNvPicPr preferRelativeResize="0"/>
          <p:nvPr/>
        </p:nvPicPr>
        <p:blipFill rotWithShape="1">
          <a:blip r:embed="rId3">
            <a:alphaModFix/>
          </a:blip>
          <a:srcRect b="21627" l="40367" r="20739" t="39845"/>
          <a:stretch/>
        </p:blipFill>
        <p:spPr>
          <a:xfrm>
            <a:off x="1600200" y="2862262"/>
            <a:ext cx="6096000" cy="37750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8" name="Google Shape;138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/>
        </p:nvSpPr>
        <p:spPr>
          <a:xfrm>
            <a:off x="762000" y="1417637"/>
            <a:ext cx="76200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classifies the given figures.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Rectangle: Right, Perpendicular, Parallel; Rhombus: Parallel; Parallelogram: Parallel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6" name="Google Shape;146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/>
          <p:nvPr/>
        </p:nvSpPr>
        <p:spPr>
          <a:xfrm>
            <a:off x="495300" y="1176337"/>
            <a:ext cx="81915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chart shows one way to classify quadrilaterals. Use the Connect Line tool to draw a quadrilateral that belongs in the box labeled “Has Exactly One Right Angle.”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3212" y="2319337"/>
            <a:ext cx="6035675" cy="421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5" name="Google Shape;15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/>
        </p:nvSpPr>
        <p:spPr>
          <a:xfrm>
            <a:off x="838200" y="1417637"/>
            <a:ext cx="75438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constructs a shape that meets the requirements of a classification schema.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quadrilateral with exactly one right angle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" name="Google Shape;162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3" name="Google Shape;163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/>
        </p:nvSpPr>
        <p:spPr>
          <a:xfrm>
            <a:off x="800100" y="1219200"/>
            <a:ext cx="75438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Decide whether the shape appears to be a right triangle. Select Yes or No for each triangle.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22"/>
          <p:cNvPicPr preferRelativeResize="0"/>
          <p:nvPr/>
        </p:nvPicPr>
        <p:blipFill rotWithShape="1">
          <a:blip r:embed="rId3">
            <a:alphaModFix/>
          </a:blip>
          <a:srcRect b="44444" l="45832" r="25000" t="19999"/>
          <a:stretch/>
        </p:blipFill>
        <p:spPr>
          <a:xfrm>
            <a:off x="2332037" y="2667000"/>
            <a:ext cx="4479925" cy="3413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" name="Google Shape;171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72" name="Google Shape;172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/>
        </p:nvSpPr>
        <p:spPr>
          <a:xfrm>
            <a:off x="838200" y="1417637"/>
            <a:ext cx="7239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three triangles as right triangles or not right triangles.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9" name="Google Shape;179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80" name="Google Shape;180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 txBox="1"/>
          <p:nvPr/>
        </p:nvSpPr>
        <p:spPr>
          <a:xfrm>
            <a:off x="666750" y="1066800"/>
            <a:ext cx="78105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Decide whether the line appears to be a line of symmetry for the shape. Select Yes or No for each shape.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" name="Google Shape;187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8" name="Google Shape;188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0" name="Google Shape;19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3200" y="2057400"/>
            <a:ext cx="3200400" cy="46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/>
          <p:nvPr/>
        </p:nvSpPr>
        <p:spPr>
          <a:xfrm>
            <a:off x="838200" y="1417637"/>
            <a:ext cx="7239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enters the correct responses.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Y, N, Y,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7" name="Google Shape;197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6"/>
          <p:cNvSpPr txBox="1"/>
          <p:nvPr/>
        </p:nvSpPr>
        <p:spPr>
          <a:xfrm>
            <a:off x="457200" y="1109662"/>
            <a:ext cx="466725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1: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Add Arrow tool to draw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lines of symmetry for the shape. If there are no lines of symmetry, click None.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2: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Add Arrow tool to draw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lines of symmetry for the shape. If there are no lines of symmetry, click None.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3: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Add Arrow tool to draw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lines of symmetry for the shape. If there are no lines of symmetry, click None.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9800" y="1143000"/>
            <a:ext cx="1168400" cy="164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89600" y="3048000"/>
            <a:ext cx="1828800" cy="12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94400" y="4876800"/>
            <a:ext cx="1219200" cy="11191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7" name="Google Shape;207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8" name="Google Shape;208;p2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7"/>
          <p:cNvSpPr txBox="1"/>
          <p:nvPr/>
        </p:nvSpPr>
        <p:spPr>
          <a:xfrm>
            <a:off x="838200" y="1417637"/>
            <a:ext cx="7620000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draws all lines of symmetry with no incorrect lines, or correctly selects None.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7"/>
          <p:cNvPicPr preferRelativeResize="0"/>
          <p:nvPr/>
        </p:nvPicPr>
        <p:blipFill rotWithShape="1">
          <a:blip r:embed="rId3">
            <a:alphaModFix/>
          </a:blip>
          <a:srcRect b="46108" l="41125" r="30676" t="44728"/>
          <a:stretch/>
        </p:blipFill>
        <p:spPr>
          <a:xfrm>
            <a:off x="2247900" y="3505200"/>
            <a:ext cx="4800600" cy="9747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" name="Google Shape;216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17" name="Google Shape;217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/>
          <p:nvPr/>
        </p:nvSpPr>
        <p:spPr>
          <a:xfrm>
            <a:off x="533400" y="1109662"/>
            <a:ext cx="8077200" cy="1201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Determine the number of lines of symmetry for each shape. Click in the box that matches the shape to the correct number of lines of symmetry.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28"/>
          <p:cNvPicPr preferRelativeResize="0"/>
          <p:nvPr/>
        </p:nvPicPr>
        <p:blipFill rotWithShape="1">
          <a:blip r:embed="rId3">
            <a:alphaModFix/>
          </a:blip>
          <a:srcRect b="17263" l="38888" r="19444" t="51110"/>
          <a:stretch/>
        </p:blipFill>
        <p:spPr>
          <a:xfrm>
            <a:off x="228600" y="2322512"/>
            <a:ext cx="8756650" cy="41544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5" name="Google Shape;225;p2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26" name="Google Shape;226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2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9"/>
          <p:cNvSpPr txBox="1"/>
          <p:nvPr/>
        </p:nvSpPr>
        <p:spPr>
          <a:xfrm>
            <a:off x="1028700" y="1420812"/>
            <a:ext cx="7086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identifies the number of lines of symmetry in each shape.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Exactly 4, None, Exactly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p2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34" name="Google Shape;234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2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