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7526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4 - Target K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943100" y="4038600"/>
            <a:ext cx="5257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Geometric measurement: understand concepts of angle and measure angles.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609600" y="1600200"/>
            <a:ext cx="38100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vertex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PNR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at the center of the circle. The circular arc between Point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Point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1/4 of the circle. Enter the measure, in degrees,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PNR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0" y="1160462"/>
            <a:ext cx="4022725" cy="3987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number of degrees.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457200" y="1065212"/>
            <a:ext cx="83820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protractor to measure the angle.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drag the numbers into the box to enter the measure of the angle, in degrees.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9637" y="2559050"/>
            <a:ext cx="4937125" cy="4070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685800" y="175260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number of degrees in the 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45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/>
        </p:nvSpPr>
        <p:spPr>
          <a:xfrm>
            <a:off x="647700" y="1582737"/>
            <a:ext cx="7848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the Add Arrow tool to draw a 45° angle that has ray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QP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one of its sides.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7200" y="2954337"/>
            <a:ext cx="5689600" cy="33702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creates an angle of given measure with the given ray as one of its sides.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45°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/>
        </p:nvSpPr>
        <p:spPr>
          <a:xfrm>
            <a:off x="647700" y="1582737"/>
            <a:ext cx="7848600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measure, in degrees,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ABC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1000" y="2895600"/>
            <a:ext cx="5842000" cy="30654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5" name="Google Shape;15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angle measure, in degrees.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3" name="Google Shape;16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647700" y="1582737"/>
            <a:ext cx="3695700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diagram to solve the problem.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DCE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50°.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ECF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40°.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FCG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20°.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measure, in degrees,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DCG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2"/>
          <p:cNvPicPr preferRelativeResize="0"/>
          <p:nvPr/>
        </p:nvPicPr>
        <p:blipFill rotWithShape="1">
          <a:blip r:embed="rId3">
            <a:alphaModFix/>
          </a:blip>
          <a:srcRect b="0" l="14616" r="7763" t="0"/>
          <a:stretch/>
        </p:blipFill>
        <p:spPr>
          <a:xfrm>
            <a:off x="4572000" y="2590800"/>
            <a:ext cx="3352800" cy="24558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" name="Google Shape;171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2" name="Google Shape;172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measure of the whole angle, in degrees.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0" name="Google Shape;18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/>
          <p:nvPr/>
        </p:nvSpPr>
        <p:spPr>
          <a:xfrm>
            <a:off x="666750" y="1393825"/>
            <a:ext cx="802005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protractor shows 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PQR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Use the Add Arrow tool to divide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PQR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into two equal angles.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measure, in degrees,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SWT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1000" y="3048000"/>
            <a:ext cx="5842000" cy="32813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8" name="Google Shape;188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9" name="Google Shape;189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/>
        </p:nvSpPr>
        <p:spPr>
          <a:xfrm>
            <a:off x="838200" y="1417637"/>
            <a:ext cx="7315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draws a ray that correctly divides the angle into two equal angles.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60° angles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7" name="Google Shape;197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/>
          <p:nvPr/>
        </p:nvSpPr>
        <p:spPr>
          <a:xfrm>
            <a:off x="666750" y="1371600"/>
            <a:ext cx="375285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figure to answer the question.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UWV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32°.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TWU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a right angle.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SWV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180°.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measure, in degrees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6"/>
          <p:cNvPicPr preferRelativeResize="0"/>
          <p:nvPr/>
        </p:nvPicPr>
        <p:blipFill rotWithShape="1">
          <a:blip r:embed="rId3">
            <a:alphaModFix/>
          </a:blip>
          <a:srcRect b="8073" l="5602" r="7625" t="10911"/>
          <a:stretch/>
        </p:blipFill>
        <p:spPr>
          <a:xfrm>
            <a:off x="4114800" y="2206625"/>
            <a:ext cx="4721225" cy="2800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6" name="Google Shape;206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angle measure in degrees.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4" name="Google Shape;21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/>
          <p:nvPr/>
        </p:nvSpPr>
        <p:spPr>
          <a:xfrm>
            <a:off x="666750" y="1393825"/>
            <a:ext cx="802005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figure shown,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JKLM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a rectangle and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KJL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29°. Enter the measure, in degrees,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MJL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2212" y="2743200"/>
            <a:ext cx="4429125" cy="2971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3" name="Google Shape;223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angle measure in degrees.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1" name="Google Shape;231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0"/>
          <p:cNvSpPr txBox="1"/>
          <p:nvPr/>
        </p:nvSpPr>
        <p:spPr>
          <a:xfrm>
            <a:off x="666750" y="1393825"/>
            <a:ext cx="80200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student made the design shown with shapes.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WXZ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90°.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YXZ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30°.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measure in degrees,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WXY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0800" y="3375025"/>
            <a:ext cx="3886200" cy="3101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" name="Google Shape;239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0" name="Google Shape;240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angle measure in degrees.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7" name="Google Shape;247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8" name="Google Shape;248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" name="Google Shape;249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 txBox="1"/>
          <p:nvPr/>
        </p:nvSpPr>
        <p:spPr>
          <a:xfrm>
            <a:off x="666750" y="1393825"/>
            <a:ext cx="329565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student made the design shown with shapes.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PSR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110°.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measure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RSQ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135°.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measure, in degrees, of ∠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PSQ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0" y="1524000"/>
            <a:ext cx="4876800" cy="4164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" name="Google Shape;256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7" name="Google Shape;257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enters the correct angle measure in degrees.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" name="Google Shape;264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65" name="Google Shape;265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