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4829DE3-FB8B-4DEA-9C8A-E7E007044280}">
  <a:tblStyle styleId="{C4829DE3-FB8B-4DEA-9C8A-E7E00704428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7526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4 - Target I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143000" y="4038600"/>
            <a:ext cx="68580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Solve problems involving measurement and conversion of measurements from a larger unit to a smaller unit.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0" name="Google Shape;100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457200" y="1295400"/>
            <a:ext cx="8229600" cy="4830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unknown number that makes the statement true.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3.5 centimeters =        millimeters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unknown number that makes the statement true.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6 feet =       inches  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5384800" y="2438400"/>
            <a:ext cx="457200" cy="4572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3733800" y="4724400"/>
            <a:ext cx="457200" cy="4572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/>
        </p:nvSpPr>
        <p:spPr>
          <a:xfrm>
            <a:off x="857250" y="1398587"/>
            <a:ext cx="74295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35; 72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/>
        </p:nvSpPr>
        <p:spPr>
          <a:xfrm>
            <a:off x="457200" y="1431925"/>
            <a:ext cx="8305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 whether each measurement is equal to 5 yards. Select Yes or No for each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0" name="Google Shape;120;p16"/>
          <p:cNvGraphicFramePr/>
          <p:nvPr/>
        </p:nvGraphicFramePr>
        <p:xfrm>
          <a:off x="2506662" y="2879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{C4829DE3-FB8B-4DEA-9C8A-E7E007044280}</a:tableStyleId>
              </a:tblPr>
              <a:tblGrid>
                <a:gridCol w="2011350"/>
                <a:gridCol w="1098550"/>
                <a:gridCol w="1096950"/>
              </a:tblGrid>
              <a:tr h="519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180 inches </a:t>
                      </a:r>
                      <a:endParaRPr sz="1400" u="none" cap="none" strike="noStrike"/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9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 inches </a:t>
                      </a:r>
                      <a:endParaRPr sz="1400" u="none" cap="none" strike="noStrike"/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feet </a:t>
                      </a:r>
                      <a:endParaRPr sz="1400" u="none" cap="none" strike="noStrike"/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21" name="Google Shape;121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2" name="Google Shape;122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/>
        </p:nvSpPr>
        <p:spPr>
          <a:xfrm>
            <a:off x="381000" y="1066800"/>
            <a:ext cx="8534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correctly selects yes or no for each of the given equivalencies.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1" name="Google Shape;131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/>
        </p:nvSpPr>
        <p:spPr>
          <a:xfrm>
            <a:off x="533400" y="1616075"/>
            <a:ext cx="80772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unknown numbers to complete the table of equal measurements.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3987" y="3084512"/>
            <a:ext cx="3756025" cy="24018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0" name="Google Shape;140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equivalencies for the given measurements.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36, 66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8" name="Google Shape;148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/>
        </p:nvSpPr>
        <p:spPr>
          <a:xfrm>
            <a:off x="1028700" y="1828800"/>
            <a:ext cx="69342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length, in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millimeters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of the ribbon.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2759075"/>
            <a:ext cx="7162800" cy="2124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7" name="Google Shape;15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measurement shown in the diagram.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5" name="Google Shape;165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/>
        </p:nvSpPr>
        <p:spPr>
          <a:xfrm>
            <a:off x="666750" y="1616075"/>
            <a:ext cx="78105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diagram of the rectangular garden to solve the problem. Enter the area, in square feet, of the garden.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8075" y="3030537"/>
            <a:ext cx="4387850" cy="25987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4" name="Google Shape;174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/>
          <p:nvPr/>
        </p:nvSpPr>
        <p:spPr>
          <a:xfrm>
            <a:off x="552450" y="1600200"/>
            <a:ext cx="77533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2" name="Google Shape;182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/>
        </p:nvSpPr>
        <p:spPr>
          <a:xfrm>
            <a:off x="533400" y="1616075"/>
            <a:ext cx="80772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diagram of the rectangle to solve the problem. The perimeter of the rectangle is 192 inches. What is the length, in inches, of the unknown side?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2525" y="3352800"/>
            <a:ext cx="4298950" cy="27130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1" name="Google Shape;191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/>
          <p:nvPr/>
        </p:nvSpPr>
        <p:spPr>
          <a:xfrm>
            <a:off x="552450" y="1600200"/>
            <a:ext cx="78295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9" name="Google Shape;199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 txBox="1"/>
          <p:nvPr/>
        </p:nvSpPr>
        <p:spPr>
          <a:xfrm>
            <a:off x="533400" y="1249362"/>
            <a:ext cx="80772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dimensions for three rectangles are shown. Decide whether each rectangle has an area equal to 100 square feet. Select Yes or No for each rectangle.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6" name="Google Shape;206;p26"/>
          <p:cNvGraphicFramePr/>
          <p:nvPr/>
        </p:nvGraphicFramePr>
        <p:xfrm>
          <a:off x="2011362" y="27733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{C4829DE3-FB8B-4DEA-9C8A-E7E007044280}</a:tableStyleId>
              </a:tblPr>
              <a:tblGrid>
                <a:gridCol w="2925750"/>
                <a:gridCol w="1098550"/>
                <a:gridCol w="109695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Rectangle 1: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Length = 5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ft</a:t>
                      </a: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Width = 20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ft</a:t>
                      </a: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4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Rectangle 2: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Length =10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ft</a:t>
                      </a: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Width = 10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ft</a:t>
                      </a: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Rectangle 3: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Length = 4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ft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Width = 25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ft</a:t>
                      </a: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07" name="Google Shape;207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8" name="Google Shape;208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/>
          <p:nvPr/>
        </p:nvSpPr>
        <p:spPr>
          <a:xfrm>
            <a:off x="552450" y="1600200"/>
            <a:ext cx="721995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all of the correct dimensions for the rectangle.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Y,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6" name="Google Shape;216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/>
          <p:nvPr/>
        </p:nvSpPr>
        <p:spPr>
          <a:xfrm>
            <a:off x="533400" y="1249362"/>
            <a:ext cx="80772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dimensions for three rectangular gardens are shown. Decide whether each garden has a perimeter equal to 100 meters. Select Yes or No for each garden.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3" name="Google Shape;223;p28"/>
          <p:cNvGraphicFramePr/>
          <p:nvPr/>
        </p:nvGraphicFramePr>
        <p:xfrm>
          <a:off x="2011362" y="27733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{C4829DE3-FB8B-4DEA-9C8A-E7E007044280}</a:tableStyleId>
              </a:tblPr>
              <a:tblGrid>
                <a:gridCol w="2925750"/>
                <a:gridCol w="1098550"/>
                <a:gridCol w="109695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Garden 1: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Length = 5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Width = 45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4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Garden 2: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Length =50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Width = 50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Garden 3: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Length = 4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• Width = 25 </a:t>
                      </a:r>
                      <a:r>
                        <a:rPr b="0" i="1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24" name="Google Shape;224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5" name="Google Shape;225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" name="Google Shape;226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"/>
          <p:cNvSpPr txBox="1"/>
          <p:nvPr/>
        </p:nvSpPr>
        <p:spPr>
          <a:xfrm>
            <a:off x="552450" y="1600200"/>
            <a:ext cx="721995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all of the correct dimensions for the rectangle.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2" name="Google Shape;232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3" name="Google Shape;233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" name="Google Shape;234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