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6858000" cx="9144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337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5" name="Google Shape;125;p5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6" name="Google Shape;126;p5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6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p7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1" name="Google Shape;151;p8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p9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0" name="Google Shape;170;p10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0" name="Google Shape;180;p1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9" name="Google Shape;189;p1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7" name="Google Shape;197;p1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4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5" name="Google Shape;205;p14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5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4" name="Google Shape;214;p15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6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2" name="Google Shape;222;p16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7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2" name="Google Shape;232;p17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8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0" name="Google Shape;240;p18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9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9" name="Google Shape;249;p19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0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7" name="Google Shape;257;p20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6" name="Google Shape;266;p2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4" name="Google Shape;274;p2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3" name="Google Shape;283;p2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4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1" name="Google Shape;291;p24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5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0" name="Google Shape;300;p25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Grade 4 -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Target 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5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5.png"/><Relationship Id="rId5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Relationship Id="rId4" Type="http://schemas.openxmlformats.org/officeDocument/2006/relationships/image" Target="../media/image19.png"/><Relationship Id="rId5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1828800"/>
            <a:ext cx="77724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Grade 4 - Target H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2057400" y="4114800"/>
            <a:ext cx="5029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Understand decimal notation for fractions, and compare decimal fractions.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0" name="Google Shape;100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" name="Google Shape;101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2" name="Google Shape;102;p14"/>
          <p:cNvSpPr txBox="1"/>
          <p:nvPr>
            <p:ph idx="4294967295" type="body"/>
          </p:nvPr>
        </p:nvSpPr>
        <p:spPr>
          <a:xfrm>
            <a:off x="354012" y="1169987"/>
            <a:ext cx="8332787" cy="4956175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1256" r="0" t="-99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103" name="Google Shape;103;p14"/>
          <p:cNvSpPr txBox="1"/>
          <p:nvPr/>
        </p:nvSpPr>
        <p:spPr>
          <a:xfrm>
            <a:off x="3962400" y="2209800"/>
            <a:ext cx="228600" cy="3048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4800600" y="4343400"/>
            <a:ext cx="228600" cy="3048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/>
          <p:nvPr/>
        </p:nvSpPr>
        <p:spPr>
          <a:xfrm>
            <a:off x="876300" y="1417637"/>
            <a:ext cx="78105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 each) The student determines an equivalent fraction and enters the correct number.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1: 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2: 30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0" name="Google Shape;110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1" name="Google Shape;111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" name="Google Shape;112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/>
          <p:nvPr/>
        </p:nvSpPr>
        <p:spPr>
          <a:xfrm>
            <a:off x="495300" y="1455737"/>
            <a:ext cx="81534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Determine if each equation is true or false. Select True or False for each equation.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2389187"/>
            <a:ext cx="6096000" cy="32496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0" name="Google Shape;120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21" name="Google Shape;121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" name="Google Shape;122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 txBox="1"/>
          <p:nvPr/>
        </p:nvSpPr>
        <p:spPr>
          <a:xfrm>
            <a:off x="647700" y="1600200"/>
            <a:ext cx="78486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correctly identifies all three equations as true or false, showing understanding of equivalent fractions with denominators 10 or 100.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T, F, 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9" name="Google Shape;129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30" name="Google Shape;130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" name="Google Shape;131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/>
          <p:nvPr/>
        </p:nvSpPr>
        <p:spPr>
          <a:xfrm>
            <a:off x="457200" y="1219200"/>
            <a:ext cx="79248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Determine if each equation is true or false. Select True or False for each equation.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9825" y="2316162"/>
            <a:ext cx="6724650" cy="32496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8" name="Google Shape;138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9" name="Google Shape;139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" name="Google Shape;140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9"/>
          <p:cNvSpPr txBox="1"/>
          <p:nvPr/>
        </p:nvSpPr>
        <p:spPr>
          <a:xfrm>
            <a:off x="609600" y="1447800"/>
            <a:ext cx="78867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shows the ability to add fractions with denominators 10 and 100 by correctly identifying all three equations as true or false.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T, F, 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6" name="Google Shape;146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7" name="Google Shape;147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" name="Google Shape;148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4" name="Google Shape;154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" name="Google Shape;155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6" name="Google Shape;156;p20"/>
          <p:cNvSpPr txBox="1"/>
          <p:nvPr>
            <p:ph idx="1" type="body"/>
          </p:nvPr>
        </p:nvSpPr>
        <p:spPr>
          <a:xfrm>
            <a:off x="457200" y="990600"/>
            <a:ext cx="8229600" cy="5135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1: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Enter the unknown numerator that makes this equation true.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2: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Enter the unknown number that makes this equation true.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" name="Google Shape;157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48000" y="1828800"/>
            <a:ext cx="2849562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27362" y="4419600"/>
            <a:ext cx="2870200" cy="1357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/>
          <p:nvPr/>
        </p:nvSpPr>
        <p:spPr>
          <a:xfrm>
            <a:off x="609600" y="1219200"/>
            <a:ext cx="7886700" cy="483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 each) The student finds the sum of fractions with denominators 10 or 100 and correctly enters the value of the unknown number. The student may also give a correct decimal equivalent to an unknown fraction.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Answers: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1: 63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2:     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0" y="5502275"/>
            <a:ext cx="463550" cy="549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5" name="Google Shape;165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6" name="Google Shape;166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7" name="Google Shape;167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Google Shape;172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73" name="Google Shape;173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" name="Google Shape;174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5" name="Google Shape;175;p22"/>
          <p:cNvSpPr txBox="1"/>
          <p:nvPr>
            <p:ph idx="1" type="body"/>
          </p:nvPr>
        </p:nvSpPr>
        <p:spPr>
          <a:xfrm>
            <a:off x="457200" y="1066800"/>
            <a:ext cx="8229600" cy="5059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1: 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Enter the unknown numerator that makes this equation true.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2: 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Enter the unknown number that makes this equation true.  </a:t>
            </a:r>
            <a:endParaRPr/>
          </a:p>
        </p:txBody>
      </p:sp>
      <p:pic>
        <p:nvPicPr>
          <p:cNvPr id="176" name="Google Shape;176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19400" y="2209800"/>
            <a:ext cx="2860675" cy="111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19400" y="4495800"/>
            <a:ext cx="2468562" cy="121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3"/>
          <p:cNvSpPr txBox="1"/>
          <p:nvPr/>
        </p:nvSpPr>
        <p:spPr>
          <a:xfrm>
            <a:off x="609600" y="1219200"/>
            <a:ext cx="7886700" cy="483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 each) The student finds the sum of fractions with denominators 10 or 100 and correctly enters the value of the unknown number. The student may also give a correct decimal equivalent to an unknown fraction.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Answers: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1: 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2:      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0" y="5502275"/>
            <a:ext cx="463550" cy="549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4" name="Google Shape;184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85" name="Google Shape;185;p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6" name="Google Shape;186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4"/>
          <p:cNvSpPr/>
          <p:nvPr/>
        </p:nvSpPr>
        <p:spPr>
          <a:xfrm>
            <a:off x="457200" y="1219200"/>
            <a:ext cx="6022975" cy="70643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1202" l="-2018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2" name="Google Shape;192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93" name="Google Shape;193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" name="Google Shape;194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5"/>
          <p:cNvSpPr txBox="1"/>
          <p:nvPr/>
        </p:nvSpPr>
        <p:spPr>
          <a:xfrm>
            <a:off x="647700" y="1439862"/>
            <a:ext cx="78486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determines an equivalent decimal representation of the given fraction and enters the correct decimal.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0.3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0" name="Google Shape;200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01" name="Google Shape;201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2" name="Google Shape;202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6"/>
          <p:cNvSpPr txBox="1"/>
          <p:nvPr/>
        </p:nvSpPr>
        <p:spPr>
          <a:xfrm>
            <a:off x="457200" y="1317625"/>
            <a:ext cx="81534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Determine if each equation is true or false. Select True or False for each equation.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8" name="Google Shape;20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2389187"/>
            <a:ext cx="6351587" cy="37988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9" name="Google Shape;209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10" name="Google Shape;210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1" name="Google Shape;211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7"/>
          <p:cNvSpPr txBox="1"/>
          <p:nvPr/>
        </p:nvSpPr>
        <p:spPr>
          <a:xfrm>
            <a:off x="647700" y="1439862"/>
            <a:ext cx="78486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correctly identifies all three equations as true or false, showing the ability to translate between decimal and fraction representations.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F, T, 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8" name="Google Shape;218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8"/>
          <p:cNvSpPr txBox="1"/>
          <p:nvPr/>
        </p:nvSpPr>
        <p:spPr>
          <a:xfrm>
            <a:off x="495300" y="1455737"/>
            <a:ext cx="8153400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1: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Enter the decimal value of the unknown number located at point 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2: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Enter the decimal value of the unknown number located at point 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5" name="Google Shape;22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4600" y="2416175"/>
            <a:ext cx="4267200" cy="1544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28800" y="4946650"/>
            <a:ext cx="5410200" cy="13874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7" name="Google Shape;227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28" name="Google Shape;228;p2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9" name="Google Shape;229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9"/>
          <p:cNvSpPr txBox="1"/>
          <p:nvPr/>
        </p:nvSpPr>
        <p:spPr>
          <a:xfrm>
            <a:off x="742950" y="1417637"/>
            <a:ext cx="7658100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 each) The student locates a decimal number on a number line and enters the correct value of the variable.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1: 3.9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2: 3.64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5" name="Google Shape;235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36" name="Google Shape;236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7" name="Google Shape;237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0"/>
          <p:cNvSpPr txBox="1"/>
          <p:nvPr/>
        </p:nvSpPr>
        <p:spPr>
          <a:xfrm>
            <a:off x="495300" y="1455737"/>
            <a:ext cx="81534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the Add Point tool to put a point on the number line to show the location of 2.2.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3" name="Google Shape;243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54200" y="3048000"/>
            <a:ext cx="5435600" cy="9921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4" name="Google Shape;244;p3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45" name="Google Shape;245;p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6" name="Google Shape;246;p3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1"/>
          <p:cNvSpPr txBox="1"/>
          <p:nvPr/>
        </p:nvSpPr>
        <p:spPr>
          <a:xfrm>
            <a:off x="742950" y="1417637"/>
            <a:ext cx="76581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locates a decimal number on a number line and places the point on the correct tick mark.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 places the point at 2.2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2" name="Google Shape;252;p3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53" name="Google Shape;253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3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#9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2"/>
          <p:cNvSpPr txBox="1"/>
          <p:nvPr/>
        </p:nvSpPr>
        <p:spPr>
          <a:xfrm>
            <a:off x="495300" y="1455737"/>
            <a:ext cx="81534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the Add Point tool to put a point on the number line to show the location of 2.32.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54200" y="3200400"/>
            <a:ext cx="5435600" cy="9921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1" name="Google Shape;261;p3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62" name="Google Shape;262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3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#10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3"/>
          <p:cNvSpPr txBox="1"/>
          <p:nvPr/>
        </p:nvSpPr>
        <p:spPr>
          <a:xfrm>
            <a:off x="742950" y="1417637"/>
            <a:ext cx="7658100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locates a decimal number on a number line and places the point within a range equal to 10% of the interval above or below the correct spot, without placing the point on or beyond the nearest tick mark.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 places the point in the range of 2.30 – 2.34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9" name="Google Shape;269;p33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70" name="Google Shape;270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3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#10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4"/>
          <p:cNvSpPr txBox="1"/>
          <p:nvPr/>
        </p:nvSpPr>
        <p:spPr>
          <a:xfrm>
            <a:off x="495300" y="1455737"/>
            <a:ext cx="81534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this number line to identify the numbers that each letter represents. Enter the number for 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the first box, 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the second box, and </a:t>
            </a: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the third box.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7" name="Google Shape;27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3429000"/>
            <a:ext cx="8524875" cy="1295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8" name="Google Shape;278;p3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79" name="Google Shape;279;p3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3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5"/>
          <p:cNvSpPr txBox="1"/>
          <p:nvPr/>
        </p:nvSpPr>
        <p:spPr>
          <a:xfrm>
            <a:off x="742950" y="1417637"/>
            <a:ext cx="725805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shows an understanding of decimal number lines by correctly identifying the value of all three letters on the number line.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0.58, 0.67, and 0.74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6" name="Google Shape;286;p35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87" name="Google Shape;287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8" name="Google Shape;288;p3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6"/>
          <p:cNvSpPr txBox="1"/>
          <p:nvPr/>
        </p:nvSpPr>
        <p:spPr>
          <a:xfrm>
            <a:off x="495300" y="1455737"/>
            <a:ext cx="81534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Select the symbol (&lt;, &gt;, or = ) that correctly compares each pair of numbers.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4" name="Google Shape;294;p3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95" name="Google Shape;295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6" name="Google Shape;296;p3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97" name="Google Shape;297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17662" y="2743200"/>
            <a:ext cx="5908675" cy="225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7"/>
          <p:cNvSpPr txBox="1"/>
          <p:nvPr/>
        </p:nvSpPr>
        <p:spPr>
          <a:xfrm>
            <a:off x="742950" y="1417637"/>
            <a:ext cx="725805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identifies the correct symbol to compare pairs of decimals.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&lt;; &gt;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3" name="Google Shape;303;p37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304" name="Google Shape;304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5" name="Google Shape;305;p3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