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3" name="Google Shape;163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9" name="Google Shape;219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7" name="Google Shape;227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8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5" name="Google Shape;235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2" name="Google Shape;242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0" name="Google Shape;250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7" name="Google Shape;257;p2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5" name="Google Shape;265;p2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F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762125" y="4343400"/>
            <a:ext cx="56197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Extend understanding of fraction equivalence and ordering.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/>
          </a:p>
        </p:txBody>
      </p:sp>
      <p:sp>
        <p:nvSpPr>
          <p:cNvPr id="101" name="Google Shape;101;p14"/>
          <p:cNvSpPr txBox="1"/>
          <p:nvPr>
            <p:ph idx="4294967295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8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1295400"/>
            <a:ext cx="23368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33600" y="3429000"/>
            <a:ext cx="5062537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876300" y="1417637"/>
            <a:ext cx="6972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all of the fractions as equivalent or not equivalent.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6550" y="2541587"/>
            <a:ext cx="3390900" cy="325596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647700" y="13716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True if the equation is true. Select False if the equation is </a:t>
            </a: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true. 	</a:t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742950" y="1417637"/>
            <a:ext cx="7658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all fraction equivalencies as True or False.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T</a:t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514350" y="1219200"/>
            <a:ext cx="82677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fraction of the whole is shaded in each model. Click in the chart to match each fraction to the model that shows an equivalent fraction. 	</a:t>
            </a:r>
            <a:endParaRPr/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1425" y="2408237"/>
            <a:ext cx="4578350" cy="384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52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96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34000" y="2527300"/>
            <a:ext cx="731837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84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742950" y="1417637"/>
            <a:ext cx="7658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makes all of the correct matches of equivalent fractions.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3046412"/>
            <a:ext cx="3579812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647700" y="1066800"/>
            <a:ext cx="7848600" cy="156337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51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52" name="Google Shape;152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/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" y="1804987"/>
            <a:ext cx="1366837" cy="490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of the equivalent fractions.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D, F</a:t>
            </a:r>
            <a:endParaRPr/>
          </a:p>
        </p:txBody>
      </p:sp>
      <p:sp>
        <p:nvSpPr>
          <p:cNvPr id="160" name="Google Shape;160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/>
          <p:nvPr/>
        </p:nvSpPr>
        <p:spPr>
          <a:xfrm>
            <a:off x="457200" y="1143000"/>
            <a:ext cx="8305800" cy="13072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605" l="-146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167" name="Google Shape;16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4362" y="2895600"/>
            <a:ext cx="2835275" cy="17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/>
        </p:nvSpPr>
        <p:spPr>
          <a:xfrm>
            <a:off x="742950" y="1417637"/>
            <a:ext cx="7658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fraction equivalent to the given fraction.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Scoring Note: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fraction given in the stem (     ) will not be accepted as a correct answer.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/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3932237"/>
            <a:ext cx="23971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2667000"/>
            <a:ext cx="319087" cy="53816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/>
          <p:nvPr/>
        </p:nvSpPr>
        <p:spPr>
          <a:xfrm>
            <a:off x="685800" y="2116137"/>
            <a:ext cx="7696200" cy="70429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206" l="-1662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84" name="Google Shape;184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/>
        </p:nvSpPr>
        <p:spPr>
          <a:xfrm>
            <a:off x="762000" y="1676400"/>
            <a:ext cx="7658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fraction equivalent to the given fraction.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Scoring Note: 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fraction given in the stem (     ) will not be accepted as a correct answer.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Answer: </a:t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/>
          </a:p>
        </p:txBody>
      </p:sp>
      <p:sp>
        <p:nvSpPr>
          <p:cNvPr id="192" name="Google Shape;192;p25"/>
          <p:cNvSpPr/>
          <p:nvPr/>
        </p:nvSpPr>
        <p:spPr>
          <a:xfrm>
            <a:off x="7294273" y="2924196"/>
            <a:ext cx="505267" cy="61273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93" name="Google Shape;193;p25"/>
          <p:cNvSpPr txBox="1"/>
          <p:nvPr/>
        </p:nvSpPr>
        <p:spPr>
          <a:xfrm>
            <a:off x="3429000" y="4171929"/>
            <a:ext cx="377026" cy="61279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/>
          <p:nvPr/>
        </p:nvSpPr>
        <p:spPr>
          <a:xfrm>
            <a:off x="647700" y="929014"/>
            <a:ext cx="7848600" cy="67721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51" r="0" t="-8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/>
          </a:p>
        </p:txBody>
      </p:sp>
      <p:pic>
        <p:nvPicPr>
          <p:cNvPr id="201" name="Google Shape;20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7412" y="1905000"/>
            <a:ext cx="4829175" cy="404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7"/>
          <p:cNvSpPr txBox="1"/>
          <p:nvPr>
            <p:ph idx="4294967295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80" r="-2294" t="-121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/>
          <p:nvPr/>
        </p:nvSpPr>
        <p:spPr>
          <a:xfrm>
            <a:off x="762000" y="1600201"/>
            <a:ext cx="7924800" cy="113069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3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215" name="Google Shape;21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0400" y="2698750"/>
            <a:ext cx="2743200" cy="266858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/>
        </p:nvSpPr>
        <p:spPr>
          <a:xfrm>
            <a:off x="609600" y="1828800"/>
            <a:ext cx="7900987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builds a model of an equivalent fraction.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/>
          </a:p>
        </p:txBody>
      </p:sp>
      <p:pic>
        <p:nvPicPr>
          <p:cNvPr id="223" name="Google Shape;22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7387" y="3505200"/>
            <a:ext cx="258762" cy="63976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/>
          <p:nvPr/>
        </p:nvSpPr>
        <p:spPr>
          <a:xfrm>
            <a:off x="647700" y="10668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True if the comparison is true. Select False if the comparison is </a:t>
            </a: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true.</a:t>
            </a:r>
            <a:endParaRPr/>
          </a:p>
        </p:txBody>
      </p:sp>
      <p:pic>
        <p:nvPicPr>
          <p:cNvPr id="231" name="Google Shape;23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825" y="2236787"/>
            <a:ext cx="3389312" cy="325596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three fraction comparisons as either true or false.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F, F, T 	</a:t>
            </a:r>
            <a:endParaRPr/>
          </a:p>
        </p:txBody>
      </p:sp>
      <p:sp>
        <p:nvSpPr>
          <p:cNvPr id="239" name="Google Shape;239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/>
          <p:nvPr/>
        </p:nvSpPr>
        <p:spPr>
          <a:xfrm>
            <a:off x="647700" y="10668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symbol (&lt;, &gt;, or = ) that correctly compares each pair of numbers.</a:t>
            </a:r>
            <a:endParaRPr/>
          </a:p>
        </p:txBody>
      </p:sp>
      <p:sp>
        <p:nvSpPr>
          <p:cNvPr id="246" name="Google Shape;246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/>
          </a:p>
        </p:txBody>
      </p:sp>
      <p:pic>
        <p:nvPicPr>
          <p:cNvPr id="247" name="Google Shape;24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7337" y="2584450"/>
            <a:ext cx="6029325" cy="2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symbols.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=; &lt;</a:t>
            </a:r>
            <a:endParaRPr/>
          </a:p>
        </p:txBody>
      </p:sp>
      <p:sp>
        <p:nvSpPr>
          <p:cNvPr id="254" name="Google Shape;254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 b="1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2819400"/>
            <a:ext cx="5794375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</a:t>
            </a:r>
            <a:endParaRPr/>
          </a:p>
        </p:txBody>
      </p:sp>
      <p:pic>
        <p:nvPicPr>
          <p:cNvPr id="262" name="Google Shape;262;p34"/>
          <p:cNvPicPr preferRelativeResize="0"/>
          <p:nvPr/>
        </p:nvPicPr>
        <p:blipFill rotWithShape="1">
          <a:blip r:embed="rId4">
            <a:alphaModFix/>
          </a:blip>
          <a:srcRect b="0" l="5857" r="0" t="0"/>
          <a:stretch/>
        </p:blipFill>
        <p:spPr>
          <a:xfrm>
            <a:off x="176212" y="990600"/>
            <a:ext cx="8869362" cy="188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/>
          <p:nvPr/>
        </p:nvSpPr>
        <p:spPr>
          <a:xfrm>
            <a:off x="609600" y="1828800"/>
            <a:ext cx="7900987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shades the fraction models and chooses the correct comparison symbol (e.g., the left model shows    , the right model shows  and the symbol selected is &gt;).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Partial credit is possible for either shading the fraction models correctly, or for choosing the correct comparison symbol.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0887" y="3124200"/>
            <a:ext cx="323850" cy="54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550" y="3124200"/>
            <a:ext cx="325437" cy="54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 Answer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