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p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6" name="Google Shape;126;p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5" name="Google Shape;135;p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" name="Google Shape;136;p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8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0" name="Google Shape;170;p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9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1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p1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1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p1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1" name="Google Shape;221;p1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p1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9" name="Google Shape;239;p1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7" name="Google Shape;247;p1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p1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2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6" name="Google Shape;276;p2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4" name="Google Shape;284;p2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2" name="Google Shape;292;p2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Grade 4 -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Target 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Grade 4 -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Target 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ctrTitle"/>
          </p:nvPr>
        </p:nvSpPr>
        <p:spPr>
          <a:xfrm>
            <a:off x="685800" y="1905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Grade 4 - Target E</a:t>
            </a:r>
            <a:endParaRPr/>
          </a:p>
        </p:txBody>
      </p:sp>
      <p:sp>
        <p:nvSpPr>
          <p:cNvPr id="104" name="Google Shape;104;p15"/>
          <p:cNvSpPr txBox="1"/>
          <p:nvPr>
            <p:ph idx="1" type="subTitle"/>
          </p:nvPr>
        </p:nvSpPr>
        <p:spPr>
          <a:xfrm>
            <a:off x="1485900" y="3962400"/>
            <a:ext cx="61722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Use place value understanding and properties of operations to perform multi-digit arithmetic.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mc logo1"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/>
        </p:nvSpPr>
        <p:spPr>
          <a:xfrm>
            <a:off x="685800" y="1208087"/>
            <a:ext cx="7772400" cy="4032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sum.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4325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+ 654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together 33, 149, and 67. Enter the sum in the response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" name="Google Shape;112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3" name="Google Shape;113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/>
          <p:nvPr/>
        </p:nvSpPr>
        <p:spPr>
          <a:xfrm>
            <a:off x="971550" y="1417637"/>
            <a:ext cx="72009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 each) The student enters the correct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4979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249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1" name="Google Shape;121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2" name="Google Shape;122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/>
          <p:nvPr/>
        </p:nvSpPr>
        <p:spPr>
          <a:xfrm>
            <a:off x="457200" y="1143000"/>
            <a:ext cx="8153400" cy="50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difference.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7529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− 382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difference.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4003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− 1486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" name="Google Shape;130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1" name="Google Shape;131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/>
          <p:nvPr/>
        </p:nvSpPr>
        <p:spPr>
          <a:xfrm>
            <a:off x="933450" y="1417637"/>
            <a:ext cx="72771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 each) The student enters the correct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7147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2517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9" name="Google Shape;139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0" name="Google Shape;140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/>
          <p:nvPr/>
        </p:nvSpPr>
        <p:spPr>
          <a:xfrm>
            <a:off x="1143000" y="1371600"/>
            <a:ext cx="5334000" cy="2554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Enter the product.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5327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×   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" name="Google Shape;147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48" name="Google Shape;148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" name="Google Shape;149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multiplies two whole numbers and enters the correct product.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21308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5" name="Google Shape;155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6" name="Google Shape;156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4" name="Google Shape;164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6" name="Google Shape;166;p2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unknown number that makes the equation true.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36 x 94 = (30 + 6) x (    + 4)</a:t>
            </a:r>
            <a:endParaRPr/>
          </a:p>
        </p:txBody>
      </p:sp>
      <p:sp>
        <p:nvSpPr>
          <p:cNvPr id="167" name="Google Shape;167;p22"/>
          <p:cNvSpPr txBox="1"/>
          <p:nvPr/>
        </p:nvSpPr>
        <p:spPr>
          <a:xfrm>
            <a:off x="5715000" y="3429000"/>
            <a:ext cx="304800" cy="3048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3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 each) The student enters the unknown number to complete the strategy.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4" name="Google Shape;174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5" name="Google Shape;175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/>
          <p:nvPr/>
        </p:nvSpPr>
        <p:spPr>
          <a:xfrm>
            <a:off x="685800" y="1219200"/>
            <a:ext cx="80010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the area model shown, A = 2700 and D = 7. What are the values of B and C?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2" name="Google Shape;182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3" name="Google Shape;183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" name="Google Shape;184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5" name="Google Shape;185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22375" y="2303462"/>
            <a:ext cx="6927850" cy="27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 txBox="1"/>
          <p:nvPr/>
        </p:nvSpPr>
        <p:spPr>
          <a:xfrm>
            <a:off x="484187" y="1524000"/>
            <a:ext cx="8175625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enters correct numbers for B and C.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 = 210; C = 450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1" name="Google Shape;191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2" name="Google Shape;192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" name="Google Shape;193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 txBox="1"/>
          <p:nvPr/>
        </p:nvSpPr>
        <p:spPr>
          <a:xfrm>
            <a:off x="685800" y="1219200"/>
            <a:ext cx="80010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Which expression is equal to 36 × 94?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A. (30 × 90) + (6 × 4)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B. (30 + 6) × (90 + 4)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C. (30 + 6) × 94 + (30 + 6) × 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D. (30 × 90) + (30 × 6) + (90 × 6) + (90 × 4)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9" name="Google Shape;199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0" name="Google Shape;200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" name="Google Shape;201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"/>
          <p:cNvSpPr txBox="1"/>
          <p:nvPr/>
        </p:nvSpPr>
        <p:spPr>
          <a:xfrm>
            <a:off x="381000" y="1417637"/>
            <a:ext cx="8305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selects a correct strategy.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7" name="Google Shape;207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8" name="Google Shape;208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"/>
          <p:cNvSpPr txBox="1"/>
          <p:nvPr/>
        </p:nvSpPr>
        <p:spPr>
          <a:xfrm>
            <a:off x="457200" y="1524000"/>
            <a:ext cx="77724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Which strategy for multiplying 36 and 94 should result in the correct product?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8"/>
          <p:cNvPicPr preferRelativeResize="0"/>
          <p:nvPr/>
        </p:nvPicPr>
        <p:blipFill rotWithShape="1">
          <a:blip r:embed="rId3">
            <a:alphaModFix/>
          </a:blip>
          <a:srcRect b="35000" l="42657" r="18898" t="49867"/>
          <a:stretch/>
        </p:blipFill>
        <p:spPr>
          <a:xfrm>
            <a:off x="549275" y="2895600"/>
            <a:ext cx="7588250" cy="1866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6" name="Google Shape;216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17" name="Google Shape;217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" name="Google Shape;218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9"/>
          <p:cNvSpPr txBox="1"/>
          <p:nvPr/>
        </p:nvSpPr>
        <p:spPr>
          <a:xfrm>
            <a:off x="473075" y="1524000"/>
            <a:ext cx="8229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selects a correct strategy.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4" name="Google Shape;224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25" name="Google Shape;225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6" name="Google Shape;226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32" name="Google Shape;232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" name="Google Shape;233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4" name="Google Shape;234;p30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Enter the unknown number that makes the equation true.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2571 ÷ 3 =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Enter the unknown number that makes the equation true.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     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120 x 5 +     = 603 </a:t>
            </a:r>
            <a:endParaRPr/>
          </a:p>
        </p:txBody>
      </p:sp>
      <p:sp>
        <p:nvSpPr>
          <p:cNvPr id="235" name="Google Shape;235;p30"/>
          <p:cNvSpPr txBox="1"/>
          <p:nvPr/>
        </p:nvSpPr>
        <p:spPr>
          <a:xfrm>
            <a:off x="5105400" y="2819400"/>
            <a:ext cx="304800" cy="3048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0"/>
          <p:cNvSpPr txBox="1"/>
          <p:nvPr/>
        </p:nvSpPr>
        <p:spPr>
          <a:xfrm>
            <a:off x="4419600" y="5035550"/>
            <a:ext cx="304800" cy="3048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"/>
          <p:cNvSpPr txBox="1"/>
          <p:nvPr/>
        </p:nvSpPr>
        <p:spPr>
          <a:xfrm>
            <a:off x="473075" y="1524000"/>
            <a:ext cx="82296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enters the correct unknown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857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2" name="Google Shape;242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3" name="Google Shape;243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2"/>
          <p:cNvSpPr/>
          <p:nvPr/>
        </p:nvSpPr>
        <p:spPr>
          <a:xfrm>
            <a:off x="841375" y="1676400"/>
            <a:ext cx="7693025" cy="188436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8407" l="-1659" r="0" t="-290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0" name="Google Shape;250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1" name="Google Shape;251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2" name="Google Shape;252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3"/>
          <p:cNvSpPr txBox="1"/>
          <p:nvPr/>
        </p:nvSpPr>
        <p:spPr>
          <a:xfrm>
            <a:off x="663575" y="1600200"/>
            <a:ext cx="7794625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enters the correct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8" name="Google Shape;258;p3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59" name="Google Shape;259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0" name="Google Shape;260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3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66" name="Google Shape;266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3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8" name="Google Shape;268;p3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Select the equation that has the same unknown number as 90 ÷ 5 =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lphaU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 x 90 =</a:t>
            </a:r>
            <a:endParaRPr/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lphaU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90 x        = 5</a:t>
            </a:r>
            <a:endParaRPr/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lphaU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x         = 90</a:t>
            </a:r>
            <a:endParaRPr/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lphaU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x 90 = 5  </a:t>
            </a:r>
            <a:endParaRPr/>
          </a:p>
        </p:txBody>
      </p:sp>
      <p:sp>
        <p:nvSpPr>
          <p:cNvPr id="269" name="Google Shape;269;p34"/>
          <p:cNvSpPr txBox="1"/>
          <p:nvPr/>
        </p:nvSpPr>
        <p:spPr>
          <a:xfrm>
            <a:off x="3810000" y="2190750"/>
            <a:ext cx="457200" cy="4572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4"/>
          <p:cNvSpPr txBox="1"/>
          <p:nvPr/>
        </p:nvSpPr>
        <p:spPr>
          <a:xfrm>
            <a:off x="1981200" y="3962400"/>
            <a:ext cx="3810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4"/>
          <p:cNvSpPr txBox="1"/>
          <p:nvPr/>
        </p:nvSpPr>
        <p:spPr>
          <a:xfrm>
            <a:off x="1143000" y="5181600"/>
            <a:ext cx="3810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4"/>
          <p:cNvSpPr txBox="1"/>
          <p:nvPr/>
        </p:nvSpPr>
        <p:spPr>
          <a:xfrm>
            <a:off x="2614612" y="3352800"/>
            <a:ext cx="3810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4"/>
          <p:cNvSpPr txBox="1"/>
          <p:nvPr/>
        </p:nvSpPr>
        <p:spPr>
          <a:xfrm>
            <a:off x="1738312" y="4506912"/>
            <a:ext cx="3810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5"/>
          <p:cNvSpPr txBox="1"/>
          <p:nvPr/>
        </p:nvSpPr>
        <p:spPr>
          <a:xfrm>
            <a:off x="484187" y="1524000"/>
            <a:ext cx="8175625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selects the related multiplication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9" name="Google Shape;279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80" name="Google Shape;280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6"/>
          <p:cNvSpPr txBox="1"/>
          <p:nvPr/>
        </p:nvSpPr>
        <p:spPr>
          <a:xfrm>
            <a:off x="685800" y="1219200"/>
            <a:ext cx="80010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teacher has 1247 craft sticks. She divides them equally among 9 students.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many craft sticks does each student get? Enter your answer in the first response box.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many craft sticks are left over? Enter your answer in the second response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7" name="Google Shape;287;p3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88" name="Google Shape;288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Google Shape;289;p3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7"/>
          <p:cNvSpPr txBox="1"/>
          <p:nvPr/>
        </p:nvSpPr>
        <p:spPr>
          <a:xfrm>
            <a:off x="484187" y="1524000"/>
            <a:ext cx="8175625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enters the correct numbers in each response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138; 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5" name="Google Shape;295;p37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96" name="Google Shape;296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7" name="Google Shape;297;p3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