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DCE77DA-285E-43B0-92B9-FE6DD4D5F871}">
  <a:tblStyle styleId="{1DCE77DA-285E-43B0-92B9-FE6DD4D5F87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" name="Google Shape;11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" name="Google Shape;141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9" name="Google Shape;149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" name="Google Shape;165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0" name="Google Shape;190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8" name="Google Shape;198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6" name="Google Shape;206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4" name="Google Shape;214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3" name="Google Shape;223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1" name="Google Shape;231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9" name="Google Shape;239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7" name="Google Shape;247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5" name="Google Shape;255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1" name="Google Shape;271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4 -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19050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4 - Target D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847850" y="3962400"/>
            <a:ext cx="54483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Generalize place value understanding for multi-digit whole numbers.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0" name="Google Shape;100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" name="Google Shape;101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2" name="Google Shape;102;p14"/>
          <p:cNvSpPr txBox="1"/>
          <p:nvPr>
            <p:ph idx="1" type="body"/>
          </p:nvPr>
        </p:nvSpPr>
        <p:spPr>
          <a:xfrm>
            <a:off x="457200" y="1219200"/>
            <a:ext cx="8229600" cy="490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the symbol (&lt;, &gt;, or = ) that correctly compares each pair of numbers.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" name="Google Shape;10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6787" y="2941637"/>
            <a:ext cx="7229475" cy="1509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/>
        </p:nvSpPr>
        <p:spPr>
          <a:xfrm>
            <a:off x="457200" y="1417637"/>
            <a:ext cx="80010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symbols.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&gt;, &gt;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" name="Google Shape;109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0" name="Google Shape;110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oogle Shape;116;p16"/>
          <p:cNvGrpSpPr/>
          <p:nvPr/>
        </p:nvGrpSpPr>
        <p:grpSpPr>
          <a:xfrm>
            <a:off x="914400" y="1981200"/>
            <a:ext cx="7391400" cy="2246312"/>
            <a:chOff x="0" y="0"/>
            <a:chExt cx="2147483643" cy="2147483643"/>
          </a:xfrm>
        </p:grpSpPr>
        <p:sp>
          <p:nvSpPr>
            <p:cNvPr id="117" name="Google Shape;117;p16"/>
            <p:cNvSpPr txBox="1"/>
            <p:nvPr/>
          </p:nvSpPr>
          <p:spPr>
            <a:xfrm>
              <a:off x="0" y="0"/>
              <a:ext cx="2147483643" cy="21474836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rPr b="0" i="0" lang="en-US" sz="2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What digit can you put in the box to make the comparison true?.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t/>
              </a:r>
              <a:endPara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t/>
              </a:r>
              <a:endPara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rPr b="0" i="0" lang="en-US" sz="2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524,9       7  524,932	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16"/>
            <p:cNvSpPr txBox="1"/>
            <p:nvPr/>
          </p:nvSpPr>
          <p:spPr>
            <a:xfrm>
              <a:off x="797004250" y="1675492300"/>
              <a:ext cx="136985241" cy="364237083"/>
            </a:xfrm>
            <a:prstGeom prst="rect">
              <a:avLst/>
            </a:prstGeom>
            <a:noFill/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9" name="Google Shape;119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0" name="Google Shape;120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" name="Google Shape;121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/>
          <p:nvPr/>
        </p:nvSpPr>
        <p:spPr>
          <a:xfrm>
            <a:off x="457200" y="1417637"/>
            <a:ext cx="8001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a digit to create a correct comparison.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2, 1, or 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7" name="Google Shape;127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8" name="Google Shape;128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/>
          <p:nvPr/>
        </p:nvSpPr>
        <p:spPr>
          <a:xfrm>
            <a:off x="914400" y="1295400"/>
            <a:ext cx="7391400" cy="483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Joe and Kate were playing a number game with the following four cards.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winner of the game is the person that makes the number with the greatest value.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Joe made the number 6731. Using the same cards, what number could Kate make to win the game?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5" name="Google Shape;135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6" name="Google Shape;136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38" name="Google Shape;138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62237" y="2362200"/>
            <a:ext cx="3819525" cy="9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 txBox="1"/>
          <p:nvPr/>
        </p:nvSpPr>
        <p:spPr>
          <a:xfrm>
            <a:off x="457200" y="1417637"/>
            <a:ext cx="8001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a number greater than 6731.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E.g., 7631, 7613, 7361, 7163, 7136, etc.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4" name="Google Shape;144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5" name="Google Shape;145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" name="Google Shape;146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 txBox="1"/>
          <p:nvPr/>
        </p:nvSpPr>
        <p:spPr>
          <a:xfrm>
            <a:off x="685800" y="1905000"/>
            <a:ext cx="77724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Round 4108 to the nearest thousand. Enter your answer in the response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Round 659,749 to the nearest ten thousand. Enter your answer in the response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2" name="Google Shape;152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3" name="Google Shape;153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1"/>
          <p:cNvSpPr txBox="1"/>
          <p:nvPr/>
        </p:nvSpPr>
        <p:spPr>
          <a:xfrm>
            <a:off x="647700" y="1417637"/>
            <a:ext cx="78486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enters the number correctly rounded to the nearest designated place value.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4,000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660,000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0" name="Google Shape;160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1" name="Google Shape;161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 txBox="1"/>
          <p:nvPr/>
        </p:nvSpPr>
        <p:spPr>
          <a:xfrm>
            <a:off x="533400" y="1676400"/>
            <a:ext cx="80772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rounding to the nearest thousand, what is the least whole number that rounds to 16,000? Enter your answer in the response box.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8" name="Google Shape;168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69" name="Google Shape;169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" name="Google Shape;170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/>
          <p:nvPr/>
        </p:nvSpPr>
        <p:spPr>
          <a:xfrm>
            <a:off x="903287" y="1600200"/>
            <a:ext cx="7337425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enters the correct number.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15,500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6" name="Google Shape;176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77" name="Google Shape;177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" name="Google Shape;178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4"/>
          <p:cNvSpPr txBox="1"/>
          <p:nvPr/>
        </p:nvSpPr>
        <p:spPr>
          <a:xfrm>
            <a:off x="533400" y="1524000"/>
            <a:ext cx="8077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rounding to the nearest thousand, which numbers round to 16,000? Select Yes if the number rounds to 16,000. Select No if the number does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round to 16,000.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4" name="Google Shape;184;p24"/>
          <p:cNvGraphicFramePr/>
          <p:nvPr/>
        </p:nvGraphicFramePr>
        <p:xfrm>
          <a:off x="2925762" y="3962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{1DCE77DA-285E-43B0-92B9-FE6DD4D5F871}</a:tableStyleId>
              </a:tblPr>
              <a:tblGrid>
                <a:gridCol w="1096950"/>
                <a:gridCol w="1098550"/>
                <a:gridCol w="1096950"/>
              </a:tblGrid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Yes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15,179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16,523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15,545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85" name="Google Shape;185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86" name="Google Shape;186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"/>
          <p:cNvSpPr txBox="1"/>
          <p:nvPr/>
        </p:nvSpPr>
        <p:spPr>
          <a:xfrm>
            <a:off x="865187" y="1524000"/>
            <a:ext cx="7413625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correctly identifies whether three numbers round to a given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N, N, Y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3" name="Google Shape;193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4" name="Google Shape;19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6"/>
          <p:cNvSpPr txBox="1"/>
          <p:nvPr/>
        </p:nvSpPr>
        <p:spPr>
          <a:xfrm>
            <a:off x="495300" y="1524000"/>
            <a:ext cx="815340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rounding to the nearest thousand, select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numbers that round to 25,000.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25,204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24,179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25,523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24,545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1" name="Google Shape;201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2" name="Google Shape;202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7"/>
          <p:cNvSpPr txBox="1"/>
          <p:nvPr/>
        </p:nvSpPr>
        <p:spPr>
          <a:xfrm>
            <a:off x="812800" y="1524000"/>
            <a:ext cx="7874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correctly identifies the numbers that round to a given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and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9" name="Google Shape;209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0" name="Google Shape;21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" name="Google Shape;211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8"/>
          <p:cNvSpPr txBox="1"/>
          <p:nvPr/>
        </p:nvSpPr>
        <p:spPr>
          <a:xfrm>
            <a:off x="533400" y="1524000"/>
            <a:ext cx="61722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Yes or No for each comparison.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17" name="Google Shape;217;p28"/>
          <p:cNvGraphicFramePr/>
          <p:nvPr/>
        </p:nvGraphicFramePr>
        <p:xfrm>
          <a:off x="990600" y="2590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{1DCE77DA-285E-43B0-92B9-FE6DD4D5F871}</a:tableStyleId>
              </a:tblPr>
              <a:tblGrid>
                <a:gridCol w="4481500"/>
                <a:gridCol w="1096950"/>
                <a:gridCol w="1096950"/>
              </a:tblGrid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Yes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 hundreds + 4 tens &gt; 50 + 400 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524 &lt; 50 + 200 + 4 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 tens + 20 ones = 520 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218" name="Google Shape;218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19" name="Google Shape;219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0" name="Google Shape;220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9"/>
          <p:cNvSpPr txBox="1"/>
          <p:nvPr/>
        </p:nvSpPr>
        <p:spPr>
          <a:xfrm>
            <a:off x="865187" y="1524000"/>
            <a:ext cx="7413625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correctly identifies three comparisons as true or false.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Y, N, 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6" name="Google Shape;226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27" name="Google Shape;227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8" name="Google Shape;228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0"/>
          <p:cNvSpPr/>
          <p:nvPr/>
        </p:nvSpPr>
        <p:spPr>
          <a:xfrm>
            <a:off x="493712" y="1524000"/>
            <a:ext cx="8156575" cy="231616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491" r="-817" t="-236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4" name="Google Shape;234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35" name="Google Shape;235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6" name="Google Shape;236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1"/>
          <p:cNvSpPr txBox="1"/>
          <p:nvPr/>
        </p:nvSpPr>
        <p:spPr>
          <a:xfrm>
            <a:off x="865187" y="1524000"/>
            <a:ext cx="7413625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enters the correct symbol to compare two numbers.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2" name="Google Shape;242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43" name="Google Shape;243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2"/>
          <p:cNvSpPr txBox="1"/>
          <p:nvPr/>
        </p:nvSpPr>
        <p:spPr>
          <a:xfrm>
            <a:off x="495300" y="1524000"/>
            <a:ext cx="815340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the statement that explains how the values of the numbers 420 and 4200 are different.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4200 is 1000 times as large as 420.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4200 is 100 times as large as 420.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4200 is 10 times as large as 420.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4200 is 1 time as large as 420.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0" name="Google Shape;250;p3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51" name="Google Shape;251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2" name="Google Shape;252;p3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3"/>
          <p:cNvSpPr txBox="1"/>
          <p:nvPr/>
        </p:nvSpPr>
        <p:spPr>
          <a:xfrm>
            <a:off x="812800" y="1524000"/>
            <a:ext cx="78740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selects the correct statement.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8" name="Google Shape;258;p33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59" name="Google Shape;259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0" name="Google Shape;260;p3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4"/>
          <p:cNvSpPr txBox="1"/>
          <p:nvPr/>
        </p:nvSpPr>
        <p:spPr>
          <a:xfrm>
            <a:off x="495300" y="1524000"/>
            <a:ext cx="81534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Jim and Tom collected empty soda cans to raise money. Jim collected 70 cans and Tom collected 700 cans.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number of cans Tom collected is how many times greater than the number of cans Jim collected?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your answer in the response box.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6" name="Google Shape;266;p3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67" name="Google Shape;267;p3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3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5"/>
          <p:cNvSpPr txBox="1"/>
          <p:nvPr/>
        </p:nvSpPr>
        <p:spPr>
          <a:xfrm>
            <a:off x="812800" y="1524000"/>
            <a:ext cx="78740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enters the correct value.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4" name="Google Shape;274;p35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75" name="Google Shape;275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6" name="Google Shape;276;p3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