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87" name="Google Shape;8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8" name="Google Shape;88;p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97" name="Google Shape;9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8" name="Google Shape;98;p2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06" name="Google Shape;10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7" name="Google Shape;107;p3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15" name="Google Shape;11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6" name="Google Shape;116;p4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24" name="Google Shape;12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5" name="Google Shape;125;p5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33" name="Google Shape;13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4" name="Google Shape;134;p6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42" name="Google Shape;14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3" name="Google Shape;143;p7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1" name="Google Shape;151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9" name="Google Shape;159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7" name="Google Shape;167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5" name="Google Shape;175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7" name="Google Shape;47;p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8" name="Google Shape;48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4" name="Google Shape;54;p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6" name="Google Shape;66;p1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7" name="Google Shape;67;p1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8" name="Google Shape;68;p1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5" name="Google Shape;75;p1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6" name="Google Shape;76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82" name="Google Shape;82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1"/>
          <p:cNvSpPr/>
          <p:nvPr/>
        </p:nvSpPr>
        <p:spPr>
          <a:xfrm>
            <a:off x="0" y="0"/>
            <a:ext cx="2517775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Grade 4 - Claim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Target 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ccssmathactivities.com/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3"/>
          <p:cNvSpPr txBox="1"/>
          <p:nvPr>
            <p:ph type="ctrTitle"/>
          </p:nvPr>
        </p:nvSpPr>
        <p:spPr>
          <a:xfrm>
            <a:off x="685800" y="205740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Claim 1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Smarter Balanced Sample Items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Grade 4 - Target A</a:t>
            </a:r>
            <a:endParaRPr/>
          </a:p>
        </p:txBody>
      </p:sp>
      <p:sp>
        <p:nvSpPr>
          <p:cNvPr id="91" name="Google Shape;91;p13"/>
          <p:cNvSpPr txBox="1"/>
          <p:nvPr>
            <p:ph idx="1" type="subTitle"/>
          </p:nvPr>
        </p:nvSpPr>
        <p:spPr>
          <a:xfrm>
            <a:off x="1371600" y="4191000"/>
            <a:ext cx="6400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None/>
            </a:pPr>
            <a:r>
              <a:rPr b="1" i="0" lang="en-US" sz="320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Use the four operations with whole numbers to solve problems.</a:t>
            </a:r>
            <a:endParaRPr/>
          </a:p>
        </p:txBody>
      </p:sp>
      <p:sp>
        <p:nvSpPr>
          <p:cNvPr id="92" name="Google Shape;92;p13"/>
          <p:cNvSpPr txBox="1"/>
          <p:nvPr/>
        </p:nvSpPr>
        <p:spPr>
          <a:xfrm>
            <a:off x="519112" y="5959475"/>
            <a:ext cx="8104187" cy="784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Questions courtesy of the Smarter Balanced Assessment Consortium Item Specifications – Version 3.0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Slideshow organized by SMc Curriculum – </a:t>
            </a:r>
            <a:r>
              <a:rPr b="0" i="0" lang="en-US" sz="15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www.ccssmathactivities.com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mc logo1" id="93" name="Google Shape;93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98700" y="114300"/>
            <a:ext cx="4318000" cy="146367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3"/>
          <p:cNvSpPr/>
          <p:nvPr/>
        </p:nvSpPr>
        <p:spPr>
          <a:xfrm>
            <a:off x="76200" y="38100"/>
            <a:ext cx="2286000" cy="838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4"/>
          <p:cNvSpPr txBox="1"/>
          <p:nvPr/>
        </p:nvSpPr>
        <p:spPr>
          <a:xfrm>
            <a:off x="609600" y="1905000"/>
            <a:ext cx="8012112" cy="2062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cat has 4 times as many toys as a puppy. The puppy has 12 toys. How many toys does the cat have? Enter your answer in the response box.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1" name="Google Shape;101;p1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02" name="Google Shape;102;p1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3" name="Google Shape;103;p1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5"/>
          <p:cNvSpPr txBox="1"/>
          <p:nvPr/>
        </p:nvSpPr>
        <p:spPr>
          <a:xfrm>
            <a:off x="381000" y="1417637"/>
            <a:ext cx="83058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solves for an unknown and enters the correct number.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0" name="Google Shape;110;p1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11" name="Google Shape;111;p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2" name="Google Shape;112;p1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6"/>
          <p:cNvSpPr txBox="1"/>
          <p:nvPr/>
        </p:nvSpPr>
        <p:spPr>
          <a:xfrm>
            <a:off x="457200" y="1981200"/>
            <a:ext cx="8229600" cy="1570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cat has 2 times as many toys as a puppy. The cat has 10 toys. How many toys does the puppy have? Enter your answer in the response box.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9" name="Google Shape;119;p1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20" name="Google Shape;120;p1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1" name="Google Shape;121;p1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7"/>
          <p:cNvSpPr txBox="1"/>
          <p:nvPr/>
        </p:nvSpPr>
        <p:spPr>
          <a:xfrm>
            <a:off x="647700" y="1417637"/>
            <a:ext cx="78486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solves for an unknown and enters the correct number.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8" name="Google Shape;128;p1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29" name="Google Shape;129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0" name="Google Shape;130;p1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8"/>
          <p:cNvSpPr txBox="1"/>
          <p:nvPr/>
        </p:nvSpPr>
        <p:spPr>
          <a:xfrm>
            <a:off x="533400" y="2133600"/>
            <a:ext cx="8305800" cy="2062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puppy has 4 toys. A cat has 36 toys. How many times more toys does the cat have than the puppy? Enter your answer in the response box.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7" name="Google Shape;137;p1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38" name="Google Shape;138;p1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9" name="Google Shape;139;p1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9"/>
          <p:cNvSpPr txBox="1"/>
          <p:nvPr/>
        </p:nvSpPr>
        <p:spPr>
          <a:xfrm>
            <a:off x="647700" y="1417637"/>
            <a:ext cx="78486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solves for an unknown and enters the correct number.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6" name="Google Shape;146;p1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47" name="Google Shape;147;p1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8" name="Google Shape;148;p1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0"/>
          <p:cNvSpPr txBox="1"/>
          <p:nvPr/>
        </p:nvSpPr>
        <p:spPr>
          <a:xfrm>
            <a:off x="533400" y="1524000"/>
            <a:ext cx="8305800" cy="30464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Josh and Aaron are collecting shells at the beach. Josh collects 9 shells and Aaron collects 36 shells. How many times more shells does Aaron collect than Josh?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Enter your answer in the response box.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4" name="Google Shape;154;p20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55" name="Google Shape;155;p2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6" name="Google Shape;156;p20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1"/>
          <p:cNvSpPr txBox="1"/>
          <p:nvPr/>
        </p:nvSpPr>
        <p:spPr>
          <a:xfrm>
            <a:off x="647700" y="1417637"/>
            <a:ext cx="78486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solves for an unknown and enters the correct number.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2" name="Google Shape;162;p21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63" name="Google Shape;163;p2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2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2"/>
          <p:cNvSpPr txBox="1"/>
          <p:nvPr/>
        </p:nvSpPr>
        <p:spPr>
          <a:xfrm>
            <a:off x="457200" y="1600200"/>
            <a:ext cx="8229600" cy="397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Example 1: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Tanya ran 400 meters on Tuesday. She ran 800 meters on Wednesday. What is the total number of meters Tanya ran these two days?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Example 2: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 container holds 750 milliliters of water. Jess drank 90 milliliters of the water. How many milliliters of water remain in the container?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0" name="Google Shape;170;p22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71" name="Google Shape;171;p2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22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3"/>
          <p:cNvSpPr txBox="1"/>
          <p:nvPr/>
        </p:nvSpPr>
        <p:spPr>
          <a:xfrm>
            <a:off x="647700" y="1417637"/>
            <a:ext cx="8077200" cy="3108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 each)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student correctly solves the word problem.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1: 1200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2: 660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8" name="Google Shape;178;p23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79" name="Google Shape;179;p2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0" name="Google Shape;180;p23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