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151F818-4A10-4F2E-B801-B17884F5DCCD}">
  <a:tblStyle styleId="{7151F818-4A10-4F2E-B801-B17884F5DCC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3 -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17.png"/><Relationship Id="rId5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981200"/>
            <a:ext cx="7772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3 - Target K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981200" y="4267200"/>
            <a:ext cx="5029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Reason with shapes and their attributes.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/>
        </p:nvSpPr>
        <p:spPr>
          <a:xfrm>
            <a:off x="685800" y="1219200"/>
            <a:ext cx="80010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Decide whether each shape is a quadrilateral. Click Yes or No for each shape.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0" name="Google Shape;100;p14"/>
          <p:cNvGraphicFramePr/>
          <p:nvPr/>
        </p:nvGraphicFramePr>
        <p:xfrm>
          <a:off x="2392362" y="2590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{7151F818-4A10-4F2E-B801-B17884F5DCCD}</a:tableStyleId>
              </a:tblPr>
              <a:tblGrid>
                <a:gridCol w="1463675"/>
                <a:gridCol w="1462075"/>
                <a:gridCol w="1463675"/>
              </a:tblGrid>
              <a:tr h="37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01" name="Google Shape;101;p14"/>
          <p:cNvGrpSpPr/>
          <p:nvPr/>
        </p:nvGrpSpPr>
        <p:grpSpPr>
          <a:xfrm>
            <a:off x="2681287" y="2992437"/>
            <a:ext cx="822325" cy="2341562"/>
            <a:chOff x="0" y="0"/>
            <a:chExt cx="2147483647" cy="2147483646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1556261105"/>
              <a:ext cx="2147483647" cy="5912225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785078678"/>
              <a:ext cx="2147483589" cy="593832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0" y="0"/>
              <a:ext cx="2147483556" cy="6802081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5" name="Google Shape;105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6" name="Google Shape;106;p1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" name="Google Shape;107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/>
          <p:nvPr/>
        </p:nvSpPr>
        <p:spPr>
          <a:xfrm>
            <a:off x="876300" y="1417637"/>
            <a:ext cx="7810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each shape as Yes or No.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N, Y,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4" name="Google Shape;114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5" name="Google Shape;115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/>
        </p:nvSpPr>
        <p:spPr>
          <a:xfrm>
            <a:off x="457200" y="1143000"/>
            <a:ext cx="83058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the shapes that appear to be parallelograms.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0600" y="2057400"/>
            <a:ext cx="6950075" cy="3355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" name="Google Shape;124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5" name="Google Shape;125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7"/>
          <p:cNvSpPr txBox="1"/>
          <p:nvPr/>
        </p:nvSpPr>
        <p:spPr>
          <a:xfrm>
            <a:off x="609600" y="1066800"/>
            <a:ext cx="7772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all of the parallelograms.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9800" y="2438400"/>
            <a:ext cx="3911600" cy="18954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Google Shape;134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5" name="Google Shape;135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/>
          <p:nvPr/>
        </p:nvSpPr>
        <p:spPr>
          <a:xfrm>
            <a:off x="457200" y="1143000"/>
            <a:ext cx="83058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Drag the figures to each box or boxes where they belong. A figure may belong to more than one category or to none of these categories.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39962" y="2667000"/>
            <a:ext cx="4664075" cy="37417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44" name="Google Shape;144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 txBox="1"/>
          <p:nvPr/>
        </p:nvSpPr>
        <p:spPr>
          <a:xfrm>
            <a:off x="609600" y="1066800"/>
            <a:ext cx="77724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classifies each shape.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19"/>
          <p:cNvPicPr preferRelativeResize="0"/>
          <p:nvPr/>
        </p:nvPicPr>
        <p:blipFill rotWithShape="1">
          <a:blip r:embed="rId3">
            <a:alphaModFix/>
          </a:blip>
          <a:srcRect b="0" l="15667" r="0" t="2554"/>
          <a:stretch/>
        </p:blipFill>
        <p:spPr>
          <a:xfrm>
            <a:off x="1981200" y="2438400"/>
            <a:ext cx="4422775" cy="41671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2" name="Google Shape;152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3" name="Google Shape;153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/>
          <p:nvPr/>
        </p:nvSpPr>
        <p:spPr>
          <a:xfrm>
            <a:off x="457200" y="1143000"/>
            <a:ext cx="83058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the Connect Line tool to draw a quadrilateral where every side is the same length.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the Connect Line tool to draw a quadrilateral where every side is a different length.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the Connect Line tool to draw a quadrilateral that is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rhombus or a rectangle.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1" name="Google Shape;161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1"/>
          <p:cNvSpPr txBox="1"/>
          <p:nvPr/>
        </p:nvSpPr>
        <p:spPr>
          <a:xfrm>
            <a:off x="609600" y="1066800"/>
            <a:ext cx="77724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correctly draws a quadrilateral that meets the given attributes.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Possible 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8400" y="3267075"/>
            <a:ext cx="633412" cy="63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2723356" y="3834606"/>
            <a:ext cx="527050" cy="1096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2693193" y="4655343"/>
            <a:ext cx="527050" cy="10969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1" name="Google Shape;171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2" name="Google Shape;172;p2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73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 txBox="1"/>
          <p:nvPr/>
        </p:nvSpPr>
        <p:spPr>
          <a:xfrm>
            <a:off x="457200" y="1143000"/>
            <a:ext cx="83058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A is divided into equal squares. One square is shaded.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       Figure 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a fraction that is equal to the shaded area of Figure 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22"/>
          <p:cNvPicPr preferRelativeResize="0"/>
          <p:nvPr/>
        </p:nvPicPr>
        <p:blipFill rotWithShape="1">
          <a:blip r:embed="rId3">
            <a:alphaModFix/>
          </a:blip>
          <a:srcRect b="16979" l="11493" r="10918" t="12394"/>
          <a:stretch/>
        </p:blipFill>
        <p:spPr>
          <a:xfrm>
            <a:off x="3543300" y="2481262"/>
            <a:ext cx="2057400" cy="1524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0" name="Google Shape;180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1" name="Google Shape;181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" name="Google Shape;182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3"/>
          <p:cNvSpPr txBox="1"/>
          <p:nvPr/>
        </p:nvSpPr>
        <p:spPr>
          <a:xfrm>
            <a:off x="609600" y="1752600"/>
            <a:ext cx="7772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fraction equal to the shaded portion of the shape.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38337" y="3381375"/>
            <a:ext cx="258762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9" name="Google Shape;189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0" name="Google Shape;190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"/>
          <p:cNvSpPr/>
          <p:nvPr/>
        </p:nvSpPr>
        <p:spPr>
          <a:xfrm>
            <a:off x="688975" y="1146175"/>
            <a:ext cx="7997825" cy="11699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120" l="-1599" r="-1674" t="-520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16200" y="2362200"/>
            <a:ext cx="3911600" cy="3625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8" name="Google Shape;198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9" name="Google Shape;199;p2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5"/>
          <p:cNvSpPr txBox="1"/>
          <p:nvPr/>
        </p:nvSpPr>
        <p:spPr>
          <a:xfrm>
            <a:off x="609600" y="1066800"/>
            <a:ext cx="7772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clicks on the Hot Spots in the background to represent the unit fraction provided.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see below, or any 3 squares shaded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6" name="Google Shape;20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46400" y="3200400"/>
            <a:ext cx="3098800" cy="3052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7" name="Google Shape;207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8" name="Google Shape;208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