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J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J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ctrTitle"/>
          </p:nvPr>
        </p:nvSpPr>
        <p:spPr>
          <a:xfrm>
            <a:off x="685800" y="15240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3 - Target J</a:t>
            </a:r>
            <a:endParaRPr/>
          </a:p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1447800" y="3733800"/>
            <a:ext cx="62484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Geometric measurement: recognize perimeter as an attribute of plane figures and distinguish between linear and area measures.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685800" y="1219200"/>
            <a:ext cx="80010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length of each side of the polygon is shown. Enter the perimeter, in inches, of the polygon.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9300" y="2819400"/>
            <a:ext cx="2794000" cy="30781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3" name="Google Shape;113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4" name="Google Shape;114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876300" y="1417637"/>
            <a:ext cx="7810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perimeter of the shape.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" name="Google Shape;122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3" name="Google Shape;123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/>
        </p:nvSpPr>
        <p:spPr>
          <a:xfrm>
            <a:off x="685800" y="1219200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Smith needs to find the perimeter of her rectangular garden. She wants to put a fence around her entire garden. Her garden measures 8 feet by 4 feet as shown. Enter the perimeter, in feet, of the garden.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44800" y="3733800"/>
            <a:ext cx="3454400" cy="1552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Google Shape;132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3" name="Google Shape;133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/>
          <p:nvPr/>
        </p:nvSpPr>
        <p:spPr>
          <a:xfrm>
            <a:off x="876300" y="1417637"/>
            <a:ext cx="7810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perimeter of the shape.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" name="Google Shape;141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2" name="Google Shape;142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/>
          <p:nvPr/>
        </p:nvSpPr>
        <p:spPr>
          <a:xfrm>
            <a:off x="609600" y="1470025"/>
            <a:ext cx="3733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rulers give the measurement for two sides of the rectangle. Enter the perimeter, in inches, of the rectangle.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447800"/>
            <a:ext cx="3840162" cy="39036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" name="Google Shape;150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1" name="Google Shape;151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/>
        </p:nvSpPr>
        <p:spPr>
          <a:xfrm>
            <a:off x="876300" y="1417637"/>
            <a:ext cx="7810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perimeter of the shape.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" name="Google Shape;158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9" name="Google Shape;159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/>
        </p:nvSpPr>
        <p:spPr>
          <a:xfrm>
            <a:off x="609600" y="1470025"/>
            <a:ext cx="78486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rectangle shown has side lengths 6 centimeters and 2 centimeters. Enter the perimeter, in centimeters, of the rectangle.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84500" y="3352800"/>
            <a:ext cx="3098800" cy="1717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" name="Google Shape;167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8" name="Google Shape;168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" name="Google Shape;169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/>
          <p:nvPr/>
        </p:nvSpPr>
        <p:spPr>
          <a:xfrm>
            <a:off x="876300" y="1417637"/>
            <a:ext cx="7810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perimeter of the shape.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6" name="Google Shape;176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/>
          <p:nvPr/>
        </p:nvSpPr>
        <p:spPr>
          <a:xfrm>
            <a:off x="533400" y="1143000"/>
            <a:ext cx="4191000" cy="4894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shaded rectangle is shown on the grid.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A: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the perimeter, in units, of the rectangle? Enter your answer in the first response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B: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the area, in square units, of the rectangle? Enter your answer in the second response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8800" y="1176337"/>
            <a:ext cx="2489200" cy="203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43600" y="3243262"/>
            <a:ext cx="1736725" cy="987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5" name="Google Shape;185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6" name="Google Shape;186;p2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"/>
          <p:cNvSpPr txBox="1"/>
          <p:nvPr/>
        </p:nvSpPr>
        <p:spPr>
          <a:xfrm>
            <a:off x="457200" y="1295400"/>
            <a:ext cx="79248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The student correctly enters the perimeter and area of the rectangle.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either the perimeter or area of the rectangle.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A: 14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B: 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3" name="Google Shape;193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4" name="Google Shape;19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