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6764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I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143000" y="3962400"/>
            <a:ext cx="6858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Geometric measurement: understand concepts of area and relate area to multiplication and to addition.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533400" y="1295400"/>
            <a:ext cx="76962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this diagram to solve the problem. Enter the area, in square units, of the shaded figure.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4037" y="2590800"/>
            <a:ext cx="4143375" cy="306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600" y="3810000"/>
            <a:ext cx="1828800" cy="10398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3" name="Google Shape;103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area, in square units, of the shaded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533400" y="1143000"/>
            <a:ext cx="76200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this diagram to solve the problem. Enter the area, in square units, of the shaded figure.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2438400"/>
            <a:ext cx="4660900" cy="311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19800" y="3192462"/>
            <a:ext cx="1828800" cy="10398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3" name="Google Shape;123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area, in square units, of the shaded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2" name="Google Shape;132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/>
        </p:nvSpPr>
        <p:spPr>
          <a:xfrm>
            <a:off x="533400" y="1143000"/>
            <a:ext cx="8077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figure is made by joining two rectangles. Enter the total area, in square feet, of the figure.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0" name="Google Shape;140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9400" y="2081212"/>
            <a:ext cx="3971925" cy="4316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/>
        </p:nvSpPr>
        <p:spPr>
          <a:xfrm>
            <a:off x="381000" y="1524000"/>
            <a:ext cx="8534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9" name="Google Shape;149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/>
        </p:nvSpPr>
        <p:spPr>
          <a:xfrm>
            <a:off x="457200" y="1219200"/>
            <a:ext cx="80772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figure is tiled with square units. Which expression could be used to find the area of this figure in square units?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3 + 4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3 ×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3 + 3 + 4 + 4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3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600" y="3505200"/>
            <a:ext cx="1930400" cy="156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8" name="Google Shape;15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647700" y="1600200"/>
            <a:ext cx="78867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expression.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