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5" name="Google Shape;265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6" name="Google Shape;316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6" name="Google Shape;336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4" name="Google Shape;344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4" name="Google Shape;354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" name="Google Shape;362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0" name="Google Shape;370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3 -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3 - Target E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485900" y="3962400"/>
            <a:ext cx="61722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Use place value understanding and properties of operations to perform multi-digit arithmetic.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685800" y="1208087"/>
            <a:ext cx="77724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44 rounded to the nearest ten?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456 rounded to the nearest ten?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726 rounded to the nearest hundred?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647700" y="1417637"/>
            <a:ext cx="78486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correctly enters the number rounded to the given place.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40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460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700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457200" y="1143000"/>
            <a:ext cx="81534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rounding to the nearest ten, what is the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least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whole number that rounds to 50?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rounding to the nearest ten, what is the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greatest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whole number that rounds to 50?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rounding to the nearest hundred, what is the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least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whole number that rounds to 500?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" name="Google Shape;118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9" name="Google Shape;119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381000" y="1417637"/>
            <a:ext cx="84582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correctly enters the least/greatest whole number that rounds to the given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54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450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8" name="Google Shape;128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304800" y="1447800"/>
            <a:ext cx="85344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rounding to the nearest hundred, what is the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greatest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whole number that rounds to 500?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rounding to the nearest ten, what is the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least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whole number that rounds to 520?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rounding to the nearest ten, what is the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greatest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whole number that rounds to 520?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381000" y="1417637"/>
            <a:ext cx="84582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The student correctly enters the least/greatest whole number that rounds to the given number.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549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515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524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" name="Google Shape;143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4" name="Google Shape;144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/>
        </p:nvSpPr>
        <p:spPr>
          <a:xfrm>
            <a:off x="685800" y="1371600"/>
            <a:ext cx="7539037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=  763 + 29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3124200" y="2219325"/>
            <a:ext cx="685800" cy="5461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4" name="Google Shape;154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647700" y="1417637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difference.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792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3" name="Google Shape;16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762000" y="1397000"/>
            <a:ext cx="7539037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763 – 96 =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2"/>
          <p:cNvSpPr txBox="1"/>
          <p:nvPr/>
        </p:nvSpPr>
        <p:spPr>
          <a:xfrm>
            <a:off x="5200650" y="2235200"/>
            <a:ext cx="685800" cy="5461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2" name="Google Shape;172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/>
        </p:nvSpPr>
        <p:spPr>
          <a:xfrm>
            <a:off x="647700" y="1417637"/>
            <a:ext cx="7848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difference.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667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0" name="Google Shape;180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7" name="Google Shape;187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24"/>
          <p:cNvSpPr txBox="1"/>
          <p:nvPr>
            <p:ph idx="1" type="body"/>
          </p:nvPr>
        </p:nvSpPr>
        <p:spPr>
          <a:xfrm>
            <a:off x="457200" y="11430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763 + 97 = 763 + 100 –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763 + 103 = 763 + 100 + 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4"/>
          <p:cNvSpPr txBox="1"/>
          <p:nvPr/>
        </p:nvSpPr>
        <p:spPr>
          <a:xfrm>
            <a:off x="5735637" y="2133600"/>
            <a:ext cx="457200" cy="4572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4"/>
          <p:cNvSpPr txBox="1"/>
          <p:nvPr/>
        </p:nvSpPr>
        <p:spPr>
          <a:xfrm>
            <a:off x="5907087" y="4038600"/>
            <a:ext cx="457200" cy="4572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5"/>
          <p:cNvSpPr txBox="1"/>
          <p:nvPr/>
        </p:nvSpPr>
        <p:spPr>
          <a:xfrm>
            <a:off x="685800" y="1450975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number to make the equation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" name="Google Shape;197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8" name="Google Shape;198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5" name="Google Shape;205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7" name="Google Shape;207;p2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763 + 7 = 700 +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the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763 + 43 = 800 + </a:t>
            </a:r>
            <a:endParaRPr/>
          </a:p>
        </p:txBody>
      </p:sp>
      <p:sp>
        <p:nvSpPr>
          <p:cNvPr id="208" name="Google Shape;208;p26"/>
          <p:cNvSpPr txBox="1"/>
          <p:nvPr/>
        </p:nvSpPr>
        <p:spPr>
          <a:xfrm>
            <a:off x="4972050" y="28194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6"/>
          <p:cNvSpPr txBox="1"/>
          <p:nvPr/>
        </p:nvSpPr>
        <p:spPr>
          <a:xfrm>
            <a:off x="5257800" y="50292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/>
          <p:nvPr/>
        </p:nvSpPr>
        <p:spPr>
          <a:xfrm>
            <a:off x="685800" y="1450975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number to make the equation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70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6" name="Google Shape;216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3" name="Google Shape;223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" name="Google Shape;224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5" name="Google Shape;225;p28"/>
          <p:cNvSpPr txBox="1"/>
          <p:nvPr>
            <p:ph idx="1" type="body"/>
          </p:nvPr>
        </p:nvSpPr>
        <p:spPr>
          <a:xfrm>
            <a:off x="457200" y="12954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763 – 97 = 763 – 100 +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the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763 – 103 = 763 – 100 – </a:t>
            </a:r>
            <a:endParaRPr/>
          </a:p>
        </p:txBody>
      </p:sp>
      <p:sp>
        <p:nvSpPr>
          <p:cNvPr id="226" name="Google Shape;226;p28"/>
          <p:cNvSpPr txBox="1"/>
          <p:nvPr/>
        </p:nvSpPr>
        <p:spPr>
          <a:xfrm>
            <a:off x="6237287" y="2516187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8"/>
          <p:cNvSpPr txBox="1"/>
          <p:nvPr/>
        </p:nvSpPr>
        <p:spPr>
          <a:xfrm>
            <a:off x="6473825" y="473075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/>
          <p:nvPr/>
        </p:nvSpPr>
        <p:spPr>
          <a:xfrm>
            <a:off x="685800" y="1450975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number to make the equation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4" name="Google Shape;234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41" name="Google Shape;241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3" name="Google Shape;243;p30"/>
          <p:cNvSpPr txBox="1"/>
          <p:nvPr>
            <p:ph idx="1" type="body"/>
          </p:nvPr>
        </p:nvSpPr>
        <p:spPr>
          <a:xfrm>
            <a:off x="457200" y="12954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760 – 70 = 760 – 60 –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the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763 – 43 = 763 – 40 – </a:t>
            </a:r>
            <a:endParaRPr/>
          </a:p>
        </p:txBody>
      </p:sp>
      <p:sp>
        <p:nvSpPr>
          <p:cNvPr id="244" name="Google Shape;244;p30"/>
          <p:cNvSpPr txBox="1"/>
          <p:nvPr/>
        </p:nvSpPr>
        <p:spPr>
          <a:xfrm>
            <a:off x="6096000" y="25146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0"/>
          <p:cNvSpPr txBox="1"/>
          <p:nvPr/>
        </p:nvSpPr>
        <p:spPr>
          <a:xfrm>
            <a:off x="6096000" y="473075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/>
          <p:nvPr/>
        </p:nvSpPr>
        <p:spPr>
          <a:xfrm>
            <a:off x="685800" y="1450975"/>
            <a:ext cx="79248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number to make the equation 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2" name="Google Shape;252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9" name="Google Shape;259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p3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whether each sum is greater than 80 or less than 80.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7112" y="2971800"/>
            <a:ext cx="7221537" cy="20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for the unknown.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G; L; L; G</a:t>
            </a:r>
            <a:endParaRPr/>
          </a:p>
        </p:txBody>
      </p:sp>
      <p:grpSp>
        <p:nvGrpSpPr>
          <p:cNvPr id="268" name="Google Shape;268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69" name="Google Shape;269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76" name="Google Shape;276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8" name="Google Shape;278;p3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whether each sum is greater than 40 or less than 40.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6800" y="2971800"/>
            <a:ext cx="7400925" cy="2052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for the unknown.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G; G; L; L</a:t>
            </a:r>
            <a:endParaRPr/>
          </a:p>
        </p:txBody>
      </p:sp>
      <p:grpSp>
        <p:nvGrpSpPr>
          <p:cNvPr id="285" name="Google Shape;285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6" name="Google Shape;286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3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93" name="Google Shape;293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4" name="Google Shape;294;p3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5" name="Google Shape;295;p3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whether each sum is closer to 70 or closer to 80.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3124200"/>
            <a:ext cx="8412162" cy="1554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for the unknown.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80; 80; 70</a:t>
            </a:r>
            <a:endParaRPr/>
          </a:p>
        </p:txBody>
      </p:sp>
      <p:grpSp>
        <p:nvGrpSpPr>
          <p:cNvPr id="302" name="Google Shape;302;p3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03" name="Google Shape;303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3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3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10" name="Google Shape;31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" name="Google Shape;311;p3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2" name="Google Shape;312;p3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the table to show whether each sum is closer to 400 or closer to 500.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2971800"/>
            <a:ext cx="8120062" cy="18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for the unknown.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400; 400; 500; 400</a:t>
            </a:r>
            <a:endParaRPr/>
          </a:p>
        </p:txBody>
      </p:sp>
      <p:grpSp>
        <p:nvGrpSpPr>
          <p:cNvPr id="320" name="Google Shape;320;p39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21" name="Google Shape;321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3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4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28" name="Google Shape;328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p4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0" name="Google Shape;330;p40"/>
          <p:cNvSpPr txBox="1"/>
          <p:nvPr>
            <p:ph idx="1" type="body"/>
          </p:nvPr>
        </p:nvSpPr>
        <p:spPr>
          <a:xfrm>
            <a:off x="457200" y="12954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x 80 =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the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3 x       = 180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What unknown number makes the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180 =	      x 3 </a:t>
            </a:r>
            <a:endParaRPr/>
          </a:p>
        </p:txBody>
      </p:sp>
      <p:sp>
        <p:nvSpPr>
          <p:cNvPr id="331" name="Google Shape;331;p40"/>
          <p:cNvSpPr txBox="1"/>
          <p:nvPr/>
        </p:nvSpPr>
        <p:spPr>
          <a:xfrm>
            <a:off x="4572000" y="23622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40"/>
          <p:cNvSpPr txBox="1"/>
          <p:nvPr/>
        </p:nvSpPr>
        <p:spPr>
          <a:xfrm>
            <a:off x="3886200" y="42672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40"/>
          <p:cNvSpPr txBox="1"/>
          <p:nvPr/>
        </p:nvSpPr>
        <p:spPr>
          <a:xfrm>
            <a:off x="4267200" y="62484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1"/>
          <p:cNvSpPr txBox="1"/>
          <p:nvPr/>
        </p:nvSpPr>
        <p:spPr>
          <a:xfrm>
            <a:off x="663575" y="1600200"/>
            <a:ext cx="80010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product.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400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60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60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9" name="Google Shape;339;p41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40" name="Google Shape;340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1" name="Google Shape;341;p4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4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47" name="Google Shape;347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4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9" name="Google Shape;349;p42"/>
          <p:cNvSpPr txBox="1"/>
          <p:nvPr>
            <p:ph idx="1" type="body"/>
          </p:nvPr>
        </p:nvSpPr>
        <p:spPr>
          <a:xfrm>
            <a:off x="457200" y="12954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4: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this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 x       = 540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5: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unknown number makes the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540 =       x 60 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42"/>
          <p:cNvSpPr txBox="1"/>
          <p:nvPr/>
        </p:nvSpPr>
        <p:spPr>
          <a:xfrm>
            <a:off x="4038600" y="23622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42"/>
          <p:cNvSpPr txBox="1"/>
          <p:nvPr/>
        </p:nvSpPr>
        <p:spPr>
          <a:xfrm>
            <a:off x="4230687" y="4267200"/>
            <a:ext cx="304800" cy="3048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3"/>
          <p:cNvSpPr txBox="1"/>
          <p:nvPr/>
        </p:nvSpPr>
        <p:spPr>
          <a:xfrm>
            <a:off x="663575" y="1600200"/>
            <a:ext cx="80010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 each)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product.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4: 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5: 9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7" name="Google Shape;357;p4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58" name="Google Shape;358;p4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9" name="Google Shape;359;p4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4"/>
          <p:cNvSpPr/>
          <p:nvPr/>
        </p:nvSpPr>
        <p:spPr>
          <a:xfrm>
            <a:off x="536575" y="1603375"/>
            <a:ext cx="8077200" cy="14509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0917" l="-1581" r="0" t="-419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5" name="Google Shape;365;p4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366" name="Google Shape;366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7" name="Google Shape;367;p4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5"/>
          <p:cNvSpPr txBox="1"/>
          <p:nvPr/>
        </p:nvSpPr>
        <p:spPr>
          <a:xfrm>
            <a:off x="663575" y="1600200"/>
            <a:ext cx="8001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enters the correct value for the unknown.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3" name="Google Shape;373;p4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74" name="Google Shape;374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4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