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90CAFBB-BC94-41F1-95FB-4833E4FDDD34}">
  <a:tblStyle styleId="{C90CAFBB-BC94-41F1-95FB-4833E4FDDD3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828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3 - Target D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485900" y="3886200"/>
            <a:ext cx="6172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Solve problems involving the four operations, and identify and explain patterns in arithmetic.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609600" y="1484312"/>
            <a:ext cx="79248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number that belongs in the box on the number line.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0000" y="2933700"/>
            <a:ext cx="6604000" cy="990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381000" y="1417637"/>
            <a:ext cx="8458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 for the pattern.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52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685800" y="1208087"/>
            <a:ext cx="7772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number that belongs in the box on the number 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0000" y="2933700"/>
            <a:ext cx="6604000" cy="990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1" name="Google Shape;12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 for the pattern.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0" name="Google Shape;13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number that belongs in the box on the number line.</a:t>
            </a:r>
            <a:endParaRPr/>
          </a:p>
        </p:txBody>
      </p:sp>
      <p:grpSp>
        <p:nvGrpSpPr>
          <p:cNvPr id="137" name="Google Shape;137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8" name="Google Shape;138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0" name="Google Shape;14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2862262"/>
            <a:ext cx="7866062" cy="1481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 for the pattern.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7" name="Google Shape;147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685800" y="1208087"/>
            <a:ext cx="7772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two numbers that belong in the boxes on the number 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0000" y="2933700"/>
            <a:ext cx="6604000" cy="990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Google Shape;155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6" name="Google Shape;156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numbers for the pattern.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87, 94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4" name="Google Shape;164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2"/>
          <p:cNvSpPr txBox="1"/>
          <p:nvPr/>
        </p:nvSpPr>
        <p:spPr>
          <a:xfrm>
            <a:off x="685800" y="1208087"/>
            <a:ext cx="7772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two numbers that belong in the boxes on the number 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0000" y="2933700"/>
            <a:ext cx="6604000" cy="990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" name="Google Shape;172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3" name="Google Shape;173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numbers for the pattern.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21, 39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0" name="Google Shape;180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1" name="Google Shape;181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/>
          <p:nvPr/>
        </p:nvSpPr>
        <p:spPr>
          <a:xfrm>
            <a:off x="647700" y="1066800"/>
            <a:ext cx="7848600" cy="4894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input/output machine is shown.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same rule is used for each number that is put in the machine.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Three numbers that came out of the machine are shown.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number comes out of the machine when 15 is put in?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3400" y="2590800"/>
            <a:ext cx="5537200" cy="2798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0" name="Google Shape;190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5"/>
          <p:cNvSpPr txBox="1"/>
          <p:nvPr/>
        </p:nvSpPr>
        <p:spPr>
          <a:xfrm>
            <a:off x="685800" y="1450975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number for the pattern.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7" name="Google Shape;197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8" name="Google Shape;198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/>
          <p:nvPr/>
        </p:nvSpPr>
        <p:spPr>
          <a:xfrm>
            <a:off x="533400" y="1219200"/>
            <a:ext cx="80772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of a multiplication table is shown.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number correctly completes the pattern in the table? Enter your answer in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5" name="Google Shape;205;p26"/>
          <p:cNvGraphicFramePr/>
          <p:nvPr/>
        </p:nvGraphicFramePr>
        <p:xfrm>
          <a:off x="3200400" y="1752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{C90CAFBB-BC94-41F1-95FB-4833E4FDDD34}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06" name="Google Shape;206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7" name="Google Shape;20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/>
          <p:nvPr/>
        </p:nvSpPr>
        <p:spPr>
          <a:xfrm>
            <a:off x="663575" y="16002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number in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5" name="Google Shape;215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/>
          <p:nvPr/>
        </p:nvSpPr>
        <p:spPr>
          <a:xfrm>
            <a:off x="533400" y="1219200"/>
            <a:ext cx="80772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of a multiplication table is shown.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two numbers correctly complete the pattern in the table? Enter your answers in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2" name="Google Shape;222;p28"/>
          <p:cNvGraphicFramePr/>
          <p:nvPr/>
        </p:nvGraphicFramePr>
        <p:xfrm>
          <a:off x="3124200" y="1905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{C90CAFBB-BC94-41F1-95FB-4833E4FDDD34}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552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23" name="Google Shape;223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4" name="Google Shape;224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9"/>
          <p:cNvSpPr txBox="1"/>
          <p:nvPr/>
        </p:nvSpPr>
        <p:spPr>
          <a:xfrm>
            <a:off x="663575" y="16002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numbers in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15, 20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1" name="Google Shape;231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2" name="Google Shape;232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 txBox="1"/>
          <p:nvPr/>
        </p:nvSpPr>
        <p:spPr>
          <a:xfrm>
            <a:off x="533400" y="1219200"/>
            <a:ext cx="80772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of a multiplication table is shown.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three numbers correctly complete the pattern in the table? Enter your answers in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9" name="Google Shape;239;p30"/>
          <p:cNvGraphicFramePr/>
          <p:nvPr/>
        </p:nvGraphicFramePr>
        <p:xfrm>
          <a:off x="3276600" y="182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{C90CAFBB-BC94-41F1-95FB-4833E4FDDD34}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57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40" name="Google Shape;240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1" name="Google Shape;241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1"/>
          <p:cNvSpPr txBox="1"/>
          <p:nvPr/>
        </p:nvSpPr>
        <p:spPr>
          <a:xfrm>
            <a:off x="663575" y="16002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numbers in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28, 40, 54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9" name="Google Shape;249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" name="Google Shape;250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392 students in Hall Elementary School and 503 students in Jackson Elementary School.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total number of students in both schools.</a:t>
            </a:r>
            <a:endParaRPr/>
          </a:p>
        </p:txBody>
      </p:sp>
      <p:grpSp>
        <p:nvGrpSpPr>
          <p:cNvPr id="256" name="Google Shape;256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7" name="Google Shape;257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 or equivalent answer.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895</a:t>
            </a:r>
            <a:endParaRPr/>
          </a:p>
        </p:txBody>
      </p:sp>
      <p:grpSp>
        <p:nvGrpSpPr>
          <p:cNvPr id="264" name="Google Shape;264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65" name="Google Shape;265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" name="Google Shape;266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425 boys and 510 girls in Franklin Elementary School.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more girls than boys are in Franklin Elementary School?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2" name="Google Shape;272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73" name="Google Shape;273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 or equivalent answer.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85</a:t>
            </a:r>
            <a:endParaRPr/>
          </a:p>
        </p:txBody>
      </p:sp>
      <p:grpSp>
        <p:nvGrpSpPr>
          <p:cNvPr id="280" name="Google Shape;280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81" name="Google Shape;28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2" name="Google Shape;282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