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3" name="Google Shape;12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0" name="Google Shape;140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8" name="Google Shape;14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9" name="Google Shape;149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7" name="Google Shape;15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" name="Google Shape;158;p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6" name="Google Shape;166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4" name="Google Shape;174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2" name="Google Shape;182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9" name="Google Shape;199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8" name="Google Shape;208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3 -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20574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3 - Target C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828800" y="4191000"/>
            <a:ext cx="5486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Multiply and divide within 100. 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/>
          <p:nvPr/>
        </p:nvSpPr>
        <p:spPr>
          <a:xfrm>
            <a:off x="688975" y="1146175"/>
            <a:ext cx="7924800" cy="14509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0917" l="-1611" r="-841" t="-419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0" name="Google Shape;100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1" name="Google Shape;101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/>
        </p:nvSpPr>
        <p:spPr>
          <a:xfrm>
            <a:off x="381000" y="1417637"/>
            <a:ext cx="8458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product.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" name="Google Shape;109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0" name="Google Shape;110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/>
          <p:nvPr/>
        </p:nvSpPr>
        <p:spPr>
          <a:xfrm>
            <a:off x="841375" y="1206500"/>
            <a:ext cx="7772400" cy="454183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2812" l="-1643" r="-2584" t="-120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8" name="Google Shape;118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19" name="Google Shape;119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/>
          <p:nvPr/>
        </p:nvSpPr>
        <p:spPr>
          <a:xfrm>
            <a:off x="647700" y="1417637"/>
            <a:ext cx="75819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products. No partial credit is available for this task model.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27, 28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7" name="Google Shape;127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8" name="Google Shape;128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/>
          <p:nvPr>
            <p:ph idx="1" type="body"/>
          </p:nvPr>
        </p:nvSpPr>
        <p:spPr>
          <a:xfrm>
            <a:off x="457200" y="10668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</a:t>
            </a: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expressions that equal the given product.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lphaU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x 4</a:t>
            </a:r>
            <a:endParaRPr/>
          </a:p>
          <a:p>
            <a:pPr indent="-20320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lphaU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 x 3</a:t>
            </a:r>
            <a:endParaRPr/>
          </a:p>
          <a:p>
            <a:pPr indent="-20320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lphaU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 x 2</a:t>
            </a:r>
            <a:endParaRPr/>
          </a:p>
          <a:p>
            <a:pPr indent="-20320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lphaU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x 8</a:t>
            </a:r>
            <a:endParaRPr/>
          </a:p>
          <a:p>
            <a:pPr indent="-20320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lphaU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x 5</a:t>
            </a:r>
            <a:endParaRPr/>
          </a:p>
        </p:txBody>
      </p:sp>
      <p:grpSp>
        <p:nvGrpSpPr>
          <p:cNvPr id="135" name="Google Shape;135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6" name="Google Shape;136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expressions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and D</a:t>
            </a:r>
            <a:endParaRPr/>
          </a:p>
        </p:txBody>
      </p:sp>
      <p:grpSp>
        <p:nvGrpSpPr>
          <p:cNvPr id="143" name="Google Shape;143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4" name="Google Shape;144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" name="Google Shape;145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/>
          <p:nvPr/>
        </p:nvSpPr>
        <p:spPr>
          <a:xfrm>
            <a:off x="688975" y="1219200"/>
            <a:ext cx="7845425" cy="188436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8407" l="-1629" r="0" t="-290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2" name="Google Shape;152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3" name="Google Shape;153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1"/>
          <p:cNvSpPr txBox="1"/>
          <p:nvPr/>
        </p:nvSpPr>
        <p:spPr>
          <a:xfrm>
            <a:off x="685800" y="1450975"/>
            <a:ext cx="7924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enters the correct quotient.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1" name="Google Shape;161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2" name="Google Shape;162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" name="Google Shape;163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2"/>
          <p:cNvSpPr/>
          <p:nvPr/>
        </p:nvSpPr>
        <p:spPr>
          <a:xfrm>
            <a:off x="536575" y="1219200"/>
            <a:ext cx="8077200" cy="45354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2952" l="-1580" r="-1354" t="-120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9" name="Google Shape;169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0" name="Google Shape;170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1" name="Google Shape;171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3"/>
          <p:cNvSpPr txBox="1"/>
          <p:nvPr/>
        </p:nvSpPr>
        <p:spPr>
          <a:xfrm>
            <a:off x="663575" y="1600200"/>
            <a:ext cx="80010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enters the correct quotients.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3, 4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7" name="Google Shape;177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78" name="Google Shape;178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9" name="Google Shape;179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Decide whether each equation is true or false. Click True or False for each equation.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5" name="Google Shape;185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86" name="Google Shape;186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8" name="Google Shape;188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76387" y="2895600"/>
            <a:ext cx="5738812" cy="200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answers all three of the equations by correctly identifying each as True or False.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F; F; T</a:t>
            </a:r>
            <a:endParaRPr/>
          </a:p>
        </p:txBody>
      </p:sp>
      <p:grpSp>
        <p:nvGrpSpPr>
          <p:cNvPr id="194" name="Google Shape;194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5" name="Google Shape;195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6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Decide whether each equation is true or false. Click True or False for each equation.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2" name="Google Shape;202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3" name="Google Shape;203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" name="Google Shape;204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05" name="Google Shape;205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79550" y="2895600"/>
            <a:ext cx="5835650" cy="2109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7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answers all three of the equations by correctly identifying each as True or False.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T; F; T</a:t>
            </a:r>
            <a:endParaRPr/>
          </a:p>
        </p:txBody>
      </p:sp>
      <p:grpSp>
        <p:nvGrpSpPr>
          <p:cNvPr id="211" name="Google Shape;211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2" name="Google Shape;212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" name="Google Shape;213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