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3" name="Google Shape;173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7" name="Google Shape;57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9" name="Google Shape;59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6" name="Google Shape;6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5334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ctrTitle"/>
          </p:nvPr>
        </p:nvSpPr>
        <p:spPr>
          <a:xfrm>
            <a:off x="685800" y="216535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3 - Target A</a:t>
            </a:r>
            <a:endParaRPr/>
          </a:p>
        </p:txBody>
      </p:sp>
      <p:sp>
        <p:nvSpPr>
          <p:cNvPr id="107" name="Google Shape;107;p15"/>
          <p:cNvSpPr txBox="1"/>
          <p:nvPr>
            <p:ph idx="1" type="subTitle"/>
          </p:nvPr>
        </p:nvSpPr>
        <p:spPr>
          <a:xfrm>
            <a:off x="1371600" y="4092575"/>
            <a:ext cx="6400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Represent and solve problems involving multiplication and division.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506412" y="59213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9" name="Google Shape;10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4425" y="4572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/>
        </p:nvSpPr>
        <p:spPr>
          <a:xfrm>
            <a:off x="685800" y="1143000"/>
            <a:ext cx="8012112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3 rows of pictures with 2 pictures in each row. How many pictures are there?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pictures on a page in a picture album are in 5 rows and 4 columns. How many pictures are on the page?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 has 12 pictures arranged into 3 equal rows on a page. How many pictures are in each row?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7" name="Google Shape;117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381000" y="1417637"/>
            <a:ext cx="83058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enters the solution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	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	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	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5" name="Google Shape;125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685800" y="1143000"/>
            <a:ext cx="8012112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4: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Claire arranges 18 pictures into an array with 3 rows. How many columns of pictures are in the array?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5: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Chris arranges 6 pictures into equal rows of 2 pictures. How many rows are there?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6: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Lisa arranges 28 pictures into an array with 4 columns. How many rows of pictures are in the array?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4" name="Google Shape;13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381000" y="1417637"/>
            <a:ext cx="83058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enters the solution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4:	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5:	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6:	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3" name="Google Shape;14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457200" y="1417637"/>
            <a:ext cx="82296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3 bags with 9 blocks in each bag. How many blocks are there in all?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Mary has 27 blocks. She puts them into 3 bags. Each bag has an equal number of blocks. How many blocks are in each bag?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Mary has 27 blocks. She can put 9 blocks in each bag. How many bags does she need for all 27 blocks?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2" name="Google Shape;15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/>
        </p:nvSpPr>
        <p:spPr>
          <a:xfrm>
            <a:off x="647700" y="1417637"/>
            <a:ext cx="81153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solution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	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	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	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" name="Google Shape;160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1" name="Google Shape;16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/>
        </p:nvSpPr>
        <p:spPr>
          <a:xfrm>
            <a:off x="457200" y="1450975"/>
            <a:ext cx="83058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penny has a mass of 3 grams. What is the mass, in grams, of 4 pennies?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48 liters of water in a water tank. The water is shared equally into 8 containers.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liters of water are in each container?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Sarah has 72 inches of string. She cuts the string into pieces that are 9 inches long. How many pieces of string does Sarah have?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9" name="Google Shape;16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/>
          <p:nvPr/>
        </p:nvSpPr>
        <p:spPr>
          <a:xfrm>
            <a:off x="609600" y="1398587"/>
            <a:ext cx="79248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solution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	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	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	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7" name="Google Shape;177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8" name="Google Shape;178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5" name="Google Shape;185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187;p24"/>
          <p:cNvSpPr txBox="1"/>
          <p:nvPr>
            <p:ph idx="1" type="body"/>
          </p:nvPr>
        </p:nvSpPr>
        <p:spPr>
          <a:xfrm>
            <a:off x="457200" y="11430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x      = 56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63 =	   x 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7 x 5 = 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4"/>
          <p:cNvSpPr txBox="1"/>
          <p:nvPr/>
        </p:nvSpPr>
        <p:spPr>
          <a:xfrm>
            <a:off x="3810000" y="21336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4000500" y="41148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/>
        </p:nvSpPr>
        <p:spPr>
          <a:xfrm>
            <a:off x="685800" y="1450975"/>
            <a:ext cx="8077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identifies the unknown product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	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	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	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6" name="Google Shape;19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3" name="Google Shape;203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p26"/>
          <p:cNvSpPr txBox="1"/>
          <p:nvPr>
            <p:ph idx="1" type="body"/>
          </p:nvPr>
        </p:nvSpPr>
        <p:spPr>
          <a:xfrm>
            <a:off x="457200" y="11430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÷ 4 = 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56 ÷       = 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   ÷ 7 = 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3200400" y="60960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6"/>
          <p:cNvSpPr txBox="1"/>
          <p:nvPr/>
        </p:nvSpPr>
        <p:spPr>
          <a:xfrm>
            <a:off x="4000500" y="41148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/>
        </p:nvSpPr>
        <p:spPr>
          <a:xfrm>
            <a:off x="457200" y="1676400"/>
            <a:ext cx="80010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identifies the unknown dividend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	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	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	56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4" name="Google Shape;21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