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4" r:id="rId12"/>
    <p:sldId id="265" r:id="rId13"/>
    <p:sldId id="266" r:id="rId14"/>
    <p:sldId id="269" r:id="rId15"/>
    <p:sldId id="270" r:id="rId16"/>
    <p:sldId id="273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5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World war ii-allied powers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Taylor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325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386" y="1041255"/>
            <a:ext cx="7539038" cy="413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0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Allied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Major Allied Powers</a:t>
            </a:r>
            <a:r>
              <a:rPr lang="en-US" dirty="0" smtClean="0"/>
              <a:t>: Britain, France, Russia, and the United States</a:t>
            </a:r>
          </a:p>
          <a:p>
            <a:r>
              <a:rPr lang="en-US" dirty="0" smtClean="0"/>
              <a:t>Formed as a defense against the attack of the Axis Powers</a:t>
            </a:r>
          </a:p>
          <a:p>
            <a:r>
              <a:rPr lang="en-US" dirty="0" smtClean="0"/>
              <a:t>Original members were: Great Britain, France, and Poland</a:t>
            </a:r>
          </a:p>
          <a:p>
            <a:pPr lvl="1"/>
            <a:r>
              <a:rPr lang="en-US" dirty="0" smtClean="0"/>
              <a:t>Germany invades Poland, Great Britain and France comes to Poland's aide and declare war on Germany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42457" y="2057401"/>
            <a:ext cx="4641400" cy="347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35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Russia</a:t>
            </a:r>
            <a:r>
              <a:rPr lang="en-US" dirty="0" smtClean="0"/>
              <a:t> Becomes an 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Friends with Germany at the start of WWII</a:t>
            </a:r>
          </a:p>
          <a:p>
            <a:r>
              <a:rPr lang="en-US" dirty="0" smtClean="0"/>
              <a:t>June 22, 1941- Hitler orders a surprise attack on Russia, catching Stalin off guard</a:t>
            </a:r>
          </a:p>
          <a:p>
            <a:pPr lvl="1"/>
            <a:r>
              <a:rPr lang="en-US" dirty="0" smtClean="0"/>
              <a:t>Operation Barbarossa- German invasion of Soviet Union</a:t>
            </a:r>
          </a:p>
          <a:p>
            <a:pPr lvl="1"/>
            <a:r>
              <a:rPr lang="en-US" dirty="0" smtClean="0"/>
              <a:t>Germany wanted Russia’s oil fields, its’ agricultural resources, and to use its’ citizens </a:t>
            </a:r>
            <a:r>
              <a:rPr lang="en-US" smtClean="0"/>
              <a:t>for manual </a:t>
            </a:r>
            <a:r>
              <a:rPr lang="en-US" dirty="0" smtClean="0"/>
              <a:t>labor</a:t>
            </a:r>
          </a:p>
          <a:p>
            <a:r>
              <a:rPr lang="en-US" dirty="0" smtClean="0"/>
              <a:t>Causes Russia to flip sides and join the Allies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85273" y="2407502"/>
            <a:ext cx="5537520" cy="27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57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United states joins the allies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U.S. had hopped to remain neutral throughout WWII</a:t>
            </a:r>
          </a:p>
          <a:p>
            <a:r>
              <a:rPr lang="en-US" b="1" dirty="0" smtClean="0"/>
              <a:t>December 7</a:t>
            </a:r>
            <a:r>
              <a:rPr lang="en-US" b="1" baseline="30000" dirty="0" smtClean="0"/>
              <a:t>th</a:t>
            </a:r>
            <a:r>
              <a:rPr lang="en-US" b="1" dirty="0" smtClean="0"/>
              <a:t>, 1941- </a:t>
            </a:r>
            <a:r>
              <a:rPr lang="en-US" dirty="0" smtClean="0"/>
              <a:t>the Imperial Japanese Navy launches a surprise attack on the U.S. Naval base at Pearl Harbor, Hawaii Territory </a:t>
            </a:r>
          </a:p>
          <a:p>
            <a:r>
              <a:rPr lang="en-US" dirty="0" smtClean="0"/>
              <a:t>America officially joins the war a day later on Dec. 8</a:t>
            </a:r>
            <a:r>
              <a:rPr lang="en-US" baseline="30000" dirty="0" smtClean="0"/>
              <a:t>th</a:t>
            </a:r>
            <a:r>
              <a:rPr lang="en-US" dirty="0" smtClean="0"/>
              <a:t>, 1941- two years into WWII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3685" y="2294768"/>
            <a:ext cx="5301970" cy="278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58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 of the Allied Powers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5717" y="1862590"/>
            <a:ext cx="6298700" cy="44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39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Winston Churchill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Prime Minister </a:t>
            </a:r>
            <a:r>
              <a:rPr lang="en-US" dirty="0" smtClean="0"/>
              <a:t>of </a:t>
            </a:r>
            <a:r>
              <a:rPr lang="en-US" b="1" dirty="0" smtClean="0"/>
              <a:t>Great Britain </a:t>
            </a:r>
            <a:r>
              <a:rPr lang="en-US" dirty="0" smtClean="0"/>
              <a:t>during WWII</a:t>
            </a:r>
          </a:p>
          <a:p>
            <a:r>
              <a:rPr lang="en-US" dirty="0" smtClean="0"/>
              <a:t>His country was the last country fighting against the Germans in Europe</a:t>
            </a:r>
          </a:p>
          <a:p>
            <a:r>
              <a:rPr lang="en-US" dirty="0" smtClean="0"/>
              <a:t>Known for his famous speeches to his people when the Germans were air bombing the during the Battle of Britain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63735" y="1769302"/>
            <a:ext cx="2782386" cy="498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6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Franklin D. Roosevelt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One of the Greatest </a:t>
            </a:r>
            <a:r>
              <a:rPr lang="en-US" b="1" dirty="0" smtClean="0"/>
              <a:t>U.S. Presidents </a:t>
            </a:r>
            <a:r>
              <a:rPr lang="en-US" dirty="0" smtClean="0"/>
              <a:t>of all time</a:t>
            </a:r>
          </a:p>
          <a:p>
            <a:r>
              <a:rPr lang="en-US" dirty="0" smtClean="0"/>
              <a:t>Led the United States out of the Great Depression and into WWII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2182" y="2432554"/>
            <a:ext cx="5004018" cy="281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59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Joseph Stalin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Stalin’s title was General Secretary of the Communist Party</a:t>
            </a:r>
          </a:p>
          <a:p>
            <a:r>
              <a:rPr lang="en-US" dirty="0" smtClean="0"/>
              <a:t>Fought Germany on the Eastern front losing millions and millions of people</a:t>
            </a:r>
          </a:p>
          <a:p>
            <a:r>
              <a:rPr lang="en-US" dirty="0" smtClean="0"/>
              <a:t>He Set up the Eastern Bloc of Soviet led communist states after WWII had ended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05961" y="2057401"/>
            <a:ext cx="2903168" cy="387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32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de Gaulle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Leader of the Free French</a:t>
            </a:r>
          </a:p>
          <a:p>
            <a:r>
              <a:rPr lang="en-US" dirty="0" smtClean="0"/>
              <a:t>Commander of the resistance movement against Germany during WWII</a:t>
            </a:r>
          </a:p>
          <a:p>
            <a:r>
              <a:rPr lang="en-US" dirty="0" smtClean="0"/>
              <a:t>Would become President of the 5</a:t>
            </a:r>
            <a:r>
              <a:rPr lang="en-US" baseline="30000" dirty="0" smtClean="0"/>
              <a:t>th</a:t>
            </a:r>
            <a:r>
              <a:rPr lang="en-US" dirty="0" smtClean="0"/>
              <a:t> Republic of France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76669" y="2057401"/>
            <a:ext cx="4129531" cy="344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27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allied leaders and generals during </a:t>
            </a:r>
            <a:r>
              <a:rPr lang="en-US" dirty="0" err="1" smtClean="0"/>
              <a:t>wwii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4474" y="2329842"/>
            <a:ext cx="8641582" cy="332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Britain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Bernard Montgomery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General of the British Army</a:t>
            </a:r>
          </a:p>
          <a:p>
            <a:r>
              <a:rPr lang="en-US" dirty="0" smtClean="0"/>
              <a:t>Nickname- “Monty”</a:t>
            </a:r>
          </a:p>
          <a:p>
            <a:r>
              <a:rPr lang="en-US" dirty="0" smtClean="0"/>
              <a:t>Led ground troops during the invasion of Normandy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Neville Chamberlin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Prime Minister of Great Britain prior to Winston Churchill</a:t>
            </a:r>
          </a:p>
          <a:p>
            <a:r>
              <a:rPr lang="en-US" dirty="0" smtClean="0"/>
              <a:t>Known for trying to keep peace with Germany by practicing the art of appeasement. 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588593"/>
            <a:ext cx="2476500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649" y="4618517"/>
            <a:ext cx="1537062" cy="223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93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United States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Harry S. Truman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Replaced Roosevelt as President after Roosevelt’s Death</a:t>
            </a:r>
          </a:p>
          <a:p>
            <a:r>
              <a:rPr lang="en-US" dirty="0" smtClean="0"/>
              <a:t>Known for ordering the atomic bombing of 2 Japanese cities</a:t>
            </a:r>
          </a:p>
          <a:p>
            <a:pPr lvl="1"/>
            <a:r>
              <a:rPr lang="en-US" dirty="0" smtClean="0"/>
              <a:t>Nagasaki and Hiroshima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George Marshall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General of the U.S. Army during WWII</a:t>
            </a:r>
          </a:p>
          <a:p>
            <a:r>
              <a:rPr lang="en-US" dirty="0" smtClean="0"/>
              <a:t>Came up with the idea known as the Marshall Plan</a:t>
            </a:r>
          </a:p>
          <a:p>
            <a:pPr lvl="1"/>
            <a:r>
              <a:rPr lang="en-US" b="1" dirty="0" smtClean="0"/>
              <a:t>Marshall Plan= European Recovery Program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451" y="238125"/>
            <a:ext cx="1952625" cy="2343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469" y="176408"/>
            <a:ext cx="189547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62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United States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Dwight D. Eisenhower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Leader of the U.S. army in Europe</a:t>
            </a:r>
          </a:p>
          <a:p>
            <a:r>
              <a:rPr lang="en-US" dirty="0" smtClean="0"/>
              <a:t>AKA- “Ike”</a:t>
            </a:r>
          </a:p>
          <a:p>
            <a:r>
              <a:rPr lang="en-US" dirty="0" smtClean="0"/>
              <a:t>Planned and led the invasion of Normandy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Douglas MacArthur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General of the Army in the Pacific fighting the Japanese</a:t>
            </a:r>
          </a:p>
          <a:p>
            <a:r>
              <a:rPr lang="en-US" dirty="0" smtClean="0"/>
              <a:t>Commander of Allied Troops in the </a:t>
            </a:r>
            <a:r>
              <a:rPr lang="en-US" dirty="0" err="1" smtClean="0"/>
              <a:t>Phillippines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278" y="4324350"/>
            <a:ext cx="1809750" cy="2533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0" y="4573957"/>
            <a:ext cx="3905615" cy="20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56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United States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George S. Patton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Important General in North Africa and Europe</a:t>
            </a:r>
          </a:p>
          <a:p>
            <a:r>
              <a:rPr lang="en-US" dirty="0" smtClean="0"/>
              <a:t>Leader of the U.S. Third Army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01814" y="2057400"/>
            <a:ext cx="6103371" cy="341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36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Chester Nimitz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Commander and Chief of Pacific forces for the United States and Allied forces during WWII</a:t>
            </a:r>
          </a:p>
          <a:p>
            <a:r>
              <a:rPr lang="en-US" dirty="0" smtClean="0"/>
              <a:t>Responsible for defending Midway Island and stopping Japanese advancements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Omar Bradley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Prominent U.S. General in North Africa and Europe during WWII</a:t>
            </a:r>
          </a:p>
          <a:p>
            <a:r>
              <a:rPr lang="en-US" dirty="0" smtClean="0"/>
              <a:t>Led massive air bombardment against the Axis powers at St. 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708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Georgy Zhukov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Leader of the Russian Red Army</a:t>
            </a:r>
          </a:p>
          <a:p>
            <a:r>
              <a:rPr lang="en-US" dirty="0" smtClean="0"/>
              <a:t>Led the army that would push the Germans back to Berlin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Vasily</a:t>
            </a:r>
            <a:r>
              <a:rPr lang="en-US" dirty="0" smtClean="0"/>
              <a:t> </a:t>
            </a:r>
            <a:r>
              <a:rPr lang="en-US" dirty="0" err="1" smtClean="0"/>
              <a:t>Chuikov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General of the Russian Army in defending Stalingrad against fierce German attack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166" y="4206663"/>
            <a:ext cx="1784868" cy="25198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218" y="4206663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21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Chiang Kai-shek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Leader of the Republic of China</a:t>
            </a:r>
          </a:p>
          <a:p>
            <a:r>
              <a:rPr lang="en-US" dirty="0" smtClean="0"/>
              <a:t>Allies with the Chinese Communist Party to fight the Japanese</a:t>
            </a:r>
          </a:p>
          <a:p>
            <a:r>
              <a:rPr lang="en-US" dirty="0" smtClean="0"/>
              <a:t>Flees mainland China after the war to Taiwan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Mao Zedong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Leader of the Communist Part of China</a:t>
            </a:r>
          </a:p>
          <a:p>
            <a:r>
              <a:rPr lang="en-US" dirty="0" smtClean="0"/>
              <a:t>Allies with Chiang Kai-shek in order to fight the Japanese</a:t>
            </a:r>
          </a:p>
          <a:p>
            <a:r>
              <a:rPr lang="en-US" dirty="0" smtClean="0"/>
              <a:t>Gains control of mainland China after WWII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128" y="762000"/>
            <a:ext cx="2619375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025" y="175683"/>
            <a:ext cx="189547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0277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68</TotalTime>
  <Words>628</Words>
  <Application>Microsoft Office PowerPoint</Application>
  <PresentationFormat>Widescreen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Century Gothic</vt:lpstr>
      <vt:lpstr>Vapor Trail</vt:lpstr>
      <vt:lpstr>World war ii-allied powers</vt:lpstr>
      <vt:lpstr>PowerPoint Presentation</vt:lpstr>
      <vt:lpstr>Allied powers</vt:lpstr>
      <vt:lpstr>Russia Becomes an ally</vt:lpstr>
      <vt:lpstr>The United states joins the allies</vt:lpstr>
      <vt:lpstr>Leaders of the Allied Powers</vt:lpstr>
      <vt:lpstr>Winston Churchill</vt:lpstr>
      <vt:lpstr>Franklin D. Roosevelt</vt:lpstr>
      <vt:lpstr>Joseph Stalin</vt:lpstr>
      <vt:lpstr>Charles de Gaulle </vt:lpstr>
      <vt:lpstr>Other allied leaders and generals during wwii</vt:lpstr>
      <vt:lpstr>Great Britain</vt:lpstr>
      <vt:lpstr>United States</vt:lpstr>
      <vt:lpstr>United States</vt:lpstr>
      <vt:lpstr>United States</vt:lpstr>
      <vt:lpstr>PowerPoint Presentation</vt:lpstr>
      <vt:lpstr>Russia</vt:lpstr>
      <vt:lpstr>China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ii-allied powers</dc:title>
  <dc:creator>Register,Taylor</dc:creator>
  <cp:lastModifiedBy>Register,Taylor</cp:lastModifiedBy>
  <cp:revision>9</cp:revision>
  <dcterms:created xsi:type="dcterms:W3CDTF">2018-03-06T11:59:47Z</dcterms:created>
  <dcterms:modified xsi:type="dcterms:W3CDTF">2018-03-06T13:08:45Z</dcterms:modified>
</cp:coreProperties>
</file>