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4840-B85A-4DC2-8843-4A10C122F311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C7298-C3B7-4329-9CB6-A0BACAD4C38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4840-B85A-4DC2-8843-4A10C122F311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C7298-C3B7-4329-9CB6-A0BACAD4C3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4840-B85A-4DC2-8843-4A10C122F311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C7298-C3B7-4329-9CB6-A0BACAD4C38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4840-B85A-4DC2-8843-4A10C122F311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C7298-C3B7-4329-9CB6-A0BACAD4C3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4840-B85A-4DC2-8843-4A10C122F311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C7298-C3B7-4329-9CB6-A0BACAD4C3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4840-B85A-4DC2-8843-4A10C122F311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C7298-C3B7-4329-9CB6-A0BACAD4C3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4840-B85A-4DC2-8843-4A10C122F311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C7298-C3B7-4329-9CB6-A0BACAD4C3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4840-B85A-4DC2-8843-4A10C122F311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C7298-C3B7-4329-9CB6-A0BACAD4C3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4840-B85A-4DC2-8843-4A10C122F311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26C7298-C3B7-4329-9CB6-A0BACAD4C38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4840-B85A-4DC2-8843-4A10C122F311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C7298-C3B7-4329-9CB6-A0BACAD4C3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4840-B85A-4DC2-8843-4A10C122F311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C7298-C3B7-4329-9CB6-A0BACAD4C3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77A4840-B85A-4DC2-8843-4A10C122F311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26C7298-C3B7-4329-9CB6-A0BACAD4C38C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GwKl8PEl-f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istory.com/topics/world-war-i/treaty-of-versaille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 5 Section 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810000"/>
            <a:ext cx="7854696" cy="17526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Fourteen Points and Treaty of Versailles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46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Wilson’s Take on the 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Before U.S. entry into war, President Wilson had tried to convince both sides to stop fighting</a:t>
            </a:r>
          </a:p>
          <a:p>
            <a:r>
              <a:rPr lang="en-US" sz="2800" dirty="0" smtClean="0"/>
              <a:t>Promoted idea of “peace without victory”</a:t>
            </a:r>
          </a:p>
          <a:p>
            <a:r>
              <a:rPr lang="en-US" sz="2800" dirty="0" smtClean="0"/>
              <a:t>Knew if one side was victorious, the other side would be punished, continuing troubles in Europe</a:t>
            </a:r>
          </a:p>
          <a:p>
            <a:r>
              <a:rPr lang="en-US" sz="2800" dirty="0" smtClean="0"/>
              <a:t>Eventually decided to take Allied side as war continued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8414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Wilson’s Plan for Peace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Wilson hoped this would be “the war to end all wars”</a:t>
            </a:r>
          </a:p>
          <a:p>
            <a:r>
              <a:rPr lang="en-US" sz="2800" dirty="0" smtClean="0"/>
              <a:t>Plan for peace included ideas to eliminate future conflict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“Fourteen Point Plan”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981200"/>
            <a:ext cx="3581400" cy="462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34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Fourteen Point Plan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47716"/>
            <a:ext cx="8229600" cy="4953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Presented plan to Congress, January 1918.</a:t>
            </a:r>
          </a:p>
          <a:p>
            <a:pPr marL="0" indent="0">
              <a:buNone/>
            </a:pPr>
            <a:r>
              <a:rPr lang="en-US" sz="2800" u="sng" dirty="0" smtClean="0"/>
              <a:t>Ideas to prevent future conflict</a:t>
            </a:r>
            <a:r>
              <a:rPr lang="en-US" sz="2800" dirty="0" smtClean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FF0000"/>
                </a:solidFill>
              </a:rPr>
              <a:t>No secret treaties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Freedom of the Seas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Lower tariffs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Arms reduction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FF0000"/>
                </a:solidFill>
              </a:rPr>
              <a:t>End to imperialism</a:t>
            </a:r>
          </a:p>
          <a:p>
            <a:pPr marL="0" indent="0">
              <a:buNone/>
            </a:pPr>
            <a:r>
              <a:rPr lang="en-US" sz="2800" dirty="0" smtClean="0"/>
              <a:t>Points 6 – 13 addressed redrawing borders…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14</a:t>
            </a:r>
            <a:r>
              <a:rPr lang="en-US" sz="2800" baseline="30000" dirty="0" smtClean="0">
                <a:solidFill>
                  <a:srgbClr val="FF0000"/>
                </a:solidFill>
              </a:rPr>
              <a:t>th</a:t>
            </a:r>
            <a:r>
              <a:rPr lang="en-US" sz="2800" dirty="0" smtClean="0">
                <a:solidFill>
                  <a:srgbClr val="FF0000"/>
                </a:solidFill>
              </a:rPr>
              <a:t> Point – creation of a </a:t>
            </a:r>
            <a:r>
              <a:rPr lang="en-US" sz="2800" u="sng" dirty="0" smtClean="0">
                <a:solidFill>
                  <a:srgbClr val="FF0000"/>
                </a:solidFill>
              </a:rPr>
              <a:t>League of Nations </a:t>
            </a:r>
            <a:r>
              <a:rPr lang="en-US" sz="2800" dirty="0" smtClean="0">
                <a:solidFill>
                  <a:srgbClr val="FF0000"/>
                </a:solidFill>
              </a:rPr>
              <a:t>to keep peace 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  <a:hlinkClick r:id="rId2"/>
              </a:rPr>
              <a:t>Hughes explains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68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Versailles Peace Conference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68880"/>
            <a:ext cx="8229600" cy="4389120"/>
          </a:xfrm>
        </p:spPr>
        <p:txBody>
          <a:bodyPr/>
          <a:lstStyle/>
          <a:p>
            <a:r>
              <a:rPr lang="en-US" sz="2800" dirty="0" smtClean="0">
                <a:solidFill>
                  <a:srgbClr val="FF0000"/>
                </a:solidFill>
              </a:rPr>
              <a:t>Britain, France, Italy, United States – “Big Four” meet at Versailles, France</a:t>
            </a:r>
          </a:p>
          <a:p>
            <a:r>
              <a:rPr lang="en-US" sz="2800" dirty="0" smtClean="0"/>
              <a:t>Germany and Russia – left out of negotiations</a:t>
            </a:r>
          </a:p>
          <a:p>
            <a:r>
              <a:rPr lang="en-US" sz="2800" dirty="0" smtClean="0"/>
              <a:t>Other Allies want to punish Germany for war – reject majority of Wilson’s 14 Points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Britain Prime Minister David George had just been re-elected with campaign slogan “Make Germany Pay.”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53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5775" y="762000"/>
            <a:ext cx="4648200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Terms of the Treaty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709" y="304800"/>
            <a:ext cx="4114800" cy="54102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Creation of 9 new nations including Poland, Czechoslovakia, Yugoslavia, Hungary</a:t>
            </a:r>
          </a:p>
          <a:p>
            <a:r>
              <a:rPr lang="en-US" sz="2800" dirty="0" smtClean="0"/>
              <a:t>Bars Germany from having an army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Forces Germany to pay reparations of $33 billion to Allies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Germany must sign war guilt clause</a:t>
            </a:r>
          </a:p>
          <a:p>
            <a:r>
              <a:rPr lang="en-US" sz="2800" dirty="0" smtClean="0"/>
              <a:t>Takes away German colonies in Pacific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31623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00200"/>
            <a:ext cx="4371975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53000" y="49530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Germans protest the treaty.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61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the Treaty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Humiliated Germany</a:t>
            </a:r>
          </a:p>
          <a:p>
            <a:r>
              <a:rPr lang="en-US" sz="2800" dirty="0" smtClean="0"/>
              <a:t>Impossible for Germany to pay reparations</a:t>
            </a:r>
          </a:p>
          <a:p>
            <a:r>
              <a:rPr lang="en-US" sz="2800" dirty="0" smtClean="0"/>
              <a:t>Excluded Russia</a:t>
            </a:r>
          </a:p>
          <a:p>
            <a:r>
              <a:rPr lang="en-US" sz="2800" dirty="0" smtClean="0"/>
              <a:t>Angered Japan</a:t>
            </a:r>
          </a:p>
          <a:p>
            <a:r>
              <a:rPr lang="en-US" sz="2800" dirty="0" smtClean="0"/>
              <a:t>Did not stop </a:t>
            </a:r>
            <a:r>
              <a:rPr lang="en-US" sz="2800" dirty="0" smtClean="0"/>
              <a:t>imperialism/colonialism</a:t>
            </a:r>
          </a:p>
          <a:p>
            <a:r>
              <a:rPr lang="en-US" sz="2800" dirty="0" smtClean="0">
                <a:hlinkClick r:id="rId2"/>
              </a:rPr>
              <a:t>history channel clip</a:t>
            </a:r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8786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American Opposition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Many Americans think treaty is too harsh</a:t>
            </a:r>
          </a:p>
          <a:p>
            <a:r>
              <a:rPr lang="en-US" sz="2800" dirty="0" smtClean="0"/>
              <a:t>Others worry it does not address questions of imperialism and self determination</a:t>
            </a:r>
          </a:p>
          <a:p>
            <a:r>
              <a:rPr lang="en-US" sz="2800" dirty="0" smtClean="0"/>
              <a:t>Some see it as economic disaster in the making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Main point of opposition – League of Nations</a:t>
            </a:r>
          </a:p>
          <a:p>
            <a:r>
              <a:rPr lang="en-US" sz="2800" dirty="0" smtClean="0"/>
              <a:t>Americans fear that it threatens </a:t>
            </a:r>
            <a:r>
              <a:rPr lang="en-US" sz="2800" dirty="0" smtClean="0">
                <a:solidFill>
                  <a:srgbClr val="FF0000"/>
                </a:solidFill>
              </a:rPr>
              <a:t>US ability to stay out of foreign affairs – </a:t>
            </a:r>
            <a:r>
              <a:rPr lang="en-US" sz="2800" u="sng" dirty="0" smtClean="0">
                <a:solidFill>
                  <a:srgbClr val="FF0000"/>
                </a:solidFill>
              </a:rPr>
              <a:t>Sen. Henry Cabot Lodge</a:t>
            </a:r>
            <a:r>
              <a:rPr lang="en-US" sz="2800" dirty="0" smtClean="0">
                <a:solidFill>
                  <a:srgbClr val="FF0000"/>
                </a:solidFill>
              </a:rPr>
              <a:t> is most vocal opponent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62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American Opposition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05400" y="1219200"/>
            <a:ext cx="4038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Woodrow Wilson sets out to win approval</a:t>
            </a:r>
          </a:p>
          <a:p>
            <a:r>
              <a:rPr lang="en-US" sz="2800" dirty="0" smtClean="0"/>
              <a:t>Has a debilitating stroke in October, 1919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US fails to ratify Treaty of Versailles </a:t>
            </a:r>
            <a:r>
              <a:rPr lang="en-US" sz="2800" dirty="0" smtClean="0"/>
              <a:t>– does not join newly formed League of Nations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600200"/>
            <a:ext cx="4038600" cy="45259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953486"/>
            <a:ext cx="4856018" cy="5447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180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Domestic Legacy of WWI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American industry grows to unprecedented levels</a:t>
            </a:r>
          </a:p>
          <a:p>
            <a:r>
              <a:rPr lang="en-US" sz="2800" dirty="0" smtClean="0"/>
              <a:t>Movement of hundreds of thousands of African Americans into Northern cities</a:t>
            </a:r>
          </a:p>
          <a:p>
            <a:r>
              <a:rPr lang="en-US" sz="2800" dirty="0" smtClean="0"/>
              <a:t>Intensified Anti-immigrant, Anti-labor feelings</a:t>
            </a:r>
          </a:p>
          <a:p>
            <a:r>
              <a:rPr lang="en-US" sz="2800" dirty="0" smtClean="0"/>
              <a:t>Brought over 1,000,000 women into workforce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7781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101</TotalTime>
  <Words>413</Words>
  <Application>Microsoft Office PowerPoint</Application>
  <PresentationFormat>On-screen Show (4:3)</PresentationFormat>
  <Paragraphs>56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Constantia</vt:lpstr>
      <vt:lpstr>Wingdings 2</vt:lpstr>
      <vt:lpstr>Flow</vt:lpstr>
      <vt:lpstr>Unit 5 Section 8</vt:lpstr>
      <vt:lpstr>Wilson’s Take on the War</vt:lpstr>
      <vt:lpstr>Wilson’s Plan for Peace</vt:lpstr>
      <vt:lpstr>Fourteen Point Plan</vt:lpstr>
      <vt:lpstr>Versailles Peace Conference</vt:lpstr>
      <vt:lpstr>Terms of the Treaty</vt:lpstr>
      <vt:lpstr>Problems with the Treaty</vt:lpstr>
      <vt:lpstr>American Opposition</vt:lpstr>
      <vt:lpstr>American Opposition</vt:lpstr>
      <vt:lpstr>Domestic Legacy of WWI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American History Part 2: Unit 3, Lecture 6</dc:title>
  <dc:creator>Monks</dc:creator>
  <cp:lastModifiedBy>Trisha Millem</cp:lastModifiedBy>
  <cp:revision>13</cp:revision>
  <dcterms:created xsi:type="dcterms:W3CDTF">2013-08-01T18:19:25Z</dcterms:created>
  <dcterms:modified xsi:type="dcterms:W3CDTF">2017-11-26T18:04:19Z</dcterms:modified>
</cp:coreProperties>
</file>