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65" r:id="rId2"/>
    <p:sldId id="266" r:id="rId3"/>
    <p:sldId id="267" r:id="rId4"/>
    <p:sldId id="268" r:id="rId5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54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948AC-32A4-4CD6-83B3-2BA13B47252C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8F1F6-F8AF-4293-971D-B26953D0D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0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D5B90C5F-F5AC-43A3-9B8D-693A3FC7273D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2E96AC7D-574D-43FD-A8B7-4CBB18BE9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966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6AC7D-574D-43FD-A8B7-4CBB18BE91B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19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874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78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1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20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4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0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00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25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16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5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2DFC9-ADB3-4C28-B875-7938F73BD2A0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D0F56-07C0-46C2-803C-04DB3967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023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Happy Halloween 10/31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8763000" cy="6248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accent6"/>
                </a:solidFill>
              </a:rPr>
              <a:t>Due today:  </a:t>
            </a:r>
          </a:p>
          <a:p>
            <a:r>
              <a:rPr lang="en-US" sz="2400" dirty="0" smtClean="0">
                <a:solidFill>
                  <a:schemeClr val="accent6"/>
                </a:solidFill>
              </a:rPr>
              <a:t>Mole and Empirical formula labs</a:t>
            </a:r>
          </a:p>
          <a:p>
            <a:pPr>
              <a:buNone/>
            </a:pPr>
            <a:r>
              <a:rPr lang="en-US" sz="2400" dirty="0" smtClean="0">
                <a:solidFill>
                  <a:schemeClr val="accent6"/>
                </a:solidFill>
              </a:rPr>
              <a:t>Objectives:</a:t>
            </a:r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Covalent naming notes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Begin Mole </a:t>
            </a:r>
            <a:r>
              <a:rPr lang="en-US" sz="2400" dirty="0" err="1" smtClean="0">
                <a:solidFill>
                  <a:srgbClr val="FFFF00"/>
                </a:solidFill>
              </a:rPr>
              <a:t>ws</a:t>
            </a:r>
            <a:r>
              <a:rPr lang="en-US" sz="2400" dirty="0" smtClean="0">
                <a:solidFill>
                  <a:srgbClr val="FFFF00"/>
                </a:solidFill>
              </a:rPr>
              <a:t> 2 – in class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6"/>
                </a:solidFill>
              </a:rPr>
              <a:t>Homework:</a:t>
            </a:r>
          </a:p>
          <a:p>
            <a:r>
              <a:rPr lang="en-US" sz="2400" dirty="0"/>
              <a:t>Set up Empirical formula lab but hold off on </a:t>
            </a:r>
            <a:r>
              <a:rPr lang="en-US" sz="2400" dirty="0" err="1"/>
              <a:t>prelab</a:t>
            </a:r>
            <a:endParaRPr lang="en-US" sz="2400" dirty="0"/>
          </a:p>
          <a:p>
            <a:r>
              <a:rPr lang="en-US" sz="2400" dirty="0" smtClean="0"/>
              <a:t>Complete mole </a:t>
            </a:r>
            <a:r>
              <a:rPr lang="en-US" sz="2400" dirty="0" err="1" smtClean="0"/>
              <a:t>ws</a:t>
            </a:r>
            <a:r>
              <a:rPr lang="en-US" sz="2400" dirty="0" smtClean="0"/>
              <a:t> 2 and covalent naming notes</a:t>
            </a:r>
          </a:p>
          <a:p>
            <a:r>
              <a:rPr lang="en-US" sz="2000" dirty="0"/>
              <a:t>Read difference between covalent and Ionic </a:t>
            </a:r>
            <a:r>
              <a:rPr lang="en-US" sz="2000" dirty="0" smtClean="0"/>
              <a:t>handout – (handed out several weeks ago)</a:t>
            </a:r>
            <a:endParaRPr lang="en-US" sz="2400" dirty="0" smtClean="0"/>
          </a:p>
          <a:p>
            <a:r>
              <a:rPr lang="en-US" sz="2400" dirty="0" smtClean="0"/>
              <a:t>Work on naming review packet one page per day – self check with key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Coming up: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Nomenclature and Electron Test Tentatively- Friday 11/11; Unit IV Mole test 11/14  (Back to back due to working around leadership conference)</a:t>
            </a:r>
          </a:p>
          <a:p>
            <a:pPr>
              <a:defRPr/>
            </a:pPr>
            <a:r>
              <a:rPr lang="en-US" sz="2600" dirty="0" smtClean="0"/>
              <a:t>Cornell </a:t>
            </a:r>
            <a:r>
              <a:rPr lang="en-US" sz="2600" dirty="0"/>
              <a:t>notes Unit 4: Balancing and writing reactions</a:t>
            </a:r>
          </a:p>
          <a:p>
            <a:pPr lvl="1">
              <a:defRPr/>
            </a:pPr>
            <a:r>
              <a:rPr lang="en-US" sz="2600" dirty="0"/>
              <a:t>6.1-6.3 self checks 6.1,6.2,.6.3 due Monday 11/7</a:t>
            </a:r>
          </a:p>
          <a:p>
            <a:pPr lvl="1">
              <a:defRPr/>
            </a:pPr>
            <a:r>
              <a:rPr lang="en-US" sz="2600" dirty="0"/>
              <a:t>7.1-7.4, 7.7 (read pages 182-183 only), 7.6, 7.7 and </a:t>
            </a:r>
            <a:r>
              <a:rPr lang="en-US" sz="2600" dirty="0" err="1"/>
              <a:t>Selfchecks</a:t>
            </a:r>
            <a:r>
              <a:rPr lang="en-US" sz="2600" dirty="0"/>
              <a:t> 7.1,7.2,7.4 – due 11/11</a:t>
            </a:r>
          </a:p>
          <a:p>
            <a:pPr marL="342900" lvl="1" indent="-342900">
              <a:buFont typeface="Arial" pitchFamily="34" charset="0"/>
              <a:buChar char="•"/>
              <a:defRPr/>
            </a:pPr>
            <a:r>
              <a:rPr lang="en-US" dirty="0"/>
              <a:t>Research paper RD 1 See rubric and syllabus – due 11/7 – each person must have a copy in class for peer editing to receive </a:t>
            </a:r>
            <a:r>
              <a:rPr lang="en-US" dirty="0" smtClean="0"/>
              <a:t>credit</a:t>
            </a:r>
            <a:endParaRPr lang="en-US" sz="2400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6"/>
                </a:solidFill>
              </a:rPr>
              <a:t>Handouts: </a:t>
            </a:r>
            <a:r>
              <a:rPr lang="en-US" dirty="0"/>
              <a:t>covalent naming; </a:t>
            </a:r>
            <a:r>
              <a:rPr lang="en-US" dirty="0" smtClean="0"/>
              <a:t>mole </a:t>
            </a:r>
            <a:r>
              <a:rPr lang="en-US" dirty="0" err="1" smtClean="0"/>
              <a:t>ws</a:t>
            </a:r>
            <a:r>
              <a:rPr lang="en-US" dirty="0" smtClean="0"/>
              <a:t> 2: ionic </a:t>
            </a:r>
            <a:r>
              <a:rPr lang="en-US" dirty="0" err="1"/>
              <a:t>vs</a:t>
            </a:r>
            <a:r>
              <a:rPr lang="en-US" dirty="0"/>
              <a:t> covalent naming  handout; Empirical formula – silver oxide lab </a:t>
            </a:r>
          </a:p>
          <a:p>
            <a:pPr>
              <a:buNone/>
            </a:pPr>
            <a:endParaRPr lang="en-US" dirty="0" smtClean="0">
              <a:solidFill>
                <a:srgbClr val="00B050"/>
              </a:solidFill>
            </a:endParaRPr>
          </a:p>
        </p:txBody>
      </p:sp>
      <p:sp>
        <p:nvSpPr>
          <p:cNvPr id="1026" name="AutoShape 2" descr="data:image/jpeg;base64,/9j/4AAQSkZJRgABAQAAAQABAAD/2wCEAAkGBxQSEhUUEhQUFBUUFBQUFRUVFBQUFBgUFBQWFhQUFhQYHCggGB0lHBQUITEhJSkrLi4uFx8zODMsNygtLisBCgoKDg0OGxAQGiwkICQsLCwsLCwsLCwsLCwsLCwsLCwsLCwsLCwsLCwsLCwsLCwsLCwsLCwsLCwsLCwsLCwsLP/AABEIAMMBAwMBEQACEQEDEQH/xAAcAAABBQEBAQAAAAAAAAAAAAAAAQMEBQYHAgj/xAA9EAABAwIEBAMFBgQFBQAAAAABAAIRAwQFEiExBkFRcSJhkRMygaGxB0JSwdHwFCNichUWM5LxU2OCouH/xAAbAQEAAgMBAQAAAAAAAAAAAAAAAwQBAgUGB//EADARAAICAgEEAgIBAwMEAwAAAAABAgMEESEFEjFBEyIyURQVYXFCkbEjUoHxM6HB/9oADAMBAAIRAxEAPwDiK1NghALCAQoY2aTgnhY3tTxuyUm+84RmceTGzz5k8lQ6hnrFhtLcn6//AEsY+LO17S4NZxD9mdJrC62e8OAkNeQ4OI5TpErl4nXpyn22xX/gltxO3lM5g+mWktcCCDBB0II3BC9JtNbXgp+OGJCwBYQCEIYBBoRZMCQgEQAsgEAIAQCIAQCoAQAgBYAQgBACAFkAgBACAEAIBxamwhKGAlZ0P8Fpg+B1bh4AaWt+89wIAHx3Pkq9+VXTHb8/ot4mDbky0lpe3+jpeHWzbem1jJAZz5kzqe5Xmr7HfJykeyx8aFUPjXj/AJNFb3+dniOv71XMnS4PaOTl47g9o5f9pWGhlZtZogVNHf3N5/EfReq6RkOdXY/KODk19stmOzLraK2xMyaGwlNAEGxU0BCUMHlACyAQAgBACAEAIAQAgBACwBYQBCAIQCLIBACARAKgHVqbFjwzZMr3dClUnI+o1ro3idRpstLpuuty/RmMe6SR265sbe1ZFKjTbOwa0SfMnf1XmJ5Fkvykzu4mHGb8FFWr9TJ/eyh5b2eiqpjCOokfPMk8uU/QKRI3k9cHgXRadPRbfH3LSIbYxlHTIXFVEXFu4Qc7BmYI1zDcAdpCtYMZUWpvw/J5rMpUtpctGMwHhurcVcjm1GNALnO9m4kAcgOZK7V2VCuOzmwxbJPT4/yXuLfZ5VaJthUf/S9oa74EwoaM1T/NaM246h72ZjEcCuKH+rRezziR/ubIVtWQfhkChIrluYEQwCDQQsAFkAgFhYAZU2AIWQCAFgCIBUASgEzLICVgCygEWQCAEAIAQAgPUrGjYnYJib7WuyswAuYZh2xBEEehK0uqVtbhLwzaubhLuR1RmMG5ptrFpYag92ZygaQDAnUT8V5a6j47HHe9Htun/aqMta4Irjm2mU8eS45JMewuj7SsymdAdT1hon4LW6XZW5EORLtr2XeNWDWwWtAOxMfmqWPfKT8lTEs73qRUiArfc2X3GK9IueH7mHuBM6BWMdcnK6nBOO0W9a5HkryPPusxfHFwTR8Mh2ZsR8/lKmhJeyfHg29ow9fCmuALozRqRpqt45Li9LwWp4cZrbRU3OEObq3xD5q1DIjLzwc27BnDmPKK7up9FLx5EKGBEAqyAlAGZNARAIgFQBCAIQBCAEAIBZQCIAWACAFkAgBATMPw99d2Wm0k8zyA6k8lHbbCqPdJk9FFl8u2CNxhfCwolgDRVrPMZnDwMPkPzK4l3UHZvT1Ff7npcbp1WPHvmts3YwFlOn4i574kuJ0n+lvILgyzZWWcLglrypynx4IuF16RIpR4pJPQnWIU18ZdvcixfCz8/R40p3VNwEAnKf8AykD5lZj/ANSlxNpJ2UNFxjYlszt+So4r1Ip4f1ejJvqamB6SV10vZ1mh+yuHNdOWNI6c1JCyMCrkUuyOh2teOPOEeQ/RVjgL2VV3QzGSST5/l0RXSZKseEfCINSgApYz2aSiMVLXmFIrP2RuBW3+FNqf0v5Ec1aqyHH/AAUcjDjYuPJmLu1dTdldv9R1XTrmpraOFbVKp9shkBbEYEIBFkAgBALCACgElAEIBVgCLIBACAUFYAFAIsgEAIAQHYsNw2nQYG0xEbnck9SeZXj78md0tyPd49EKIdsUSpUW9k+l7HTdPiC4keZladkd70afHFPaRGbSAcHAQ4ag67qVzbj2+jd/ZaY5WcXEF2pG0rWKUVwIxUVpC1K7nbknuVhRS9CNcY+holbbJDy4IgMVApERSG2mdFs+DUYr01JGRFJETbspvJD4Fq0JE8itl3Lk1aTKvEsPFVuU+8PdKs03OD2vBTycdWpp+TG1aZa4tOhBgrsJqS2jzc4uDcWeShgQoYAlZAiAAgFKwAlAEoAQBCAIQChAISgEWQCAEAIAQHbivDn0ESEAQsg8lZMhCbB5KybI8lZRsKhjYzUC2RoyK4GZCsKO/BDJ65HXtkbLVxcHyNpkZ9tO3LkrEIuS4IZaPFrUglrtjt36Keua12yIpL9Dd1QjbuCo5fWXA9GU4otNqoG/hd35LpYVnmDOL1KnTViM8Sr5yBEAQgBAKsAUoBEMhKGBQgCVgCErICVkCIAQAgBACAEB28BeHPoIr2whjfGxIQyeHBZRkefQcAJBE9QhoppvSGHBZJENVFsjcWkdEkanioFlGGV2KYgLek956FoHVx2XQw4OU+1eyhmXKmtyfo53Txis1+dtR4JMnUx6bLvSprktNHlFlWqTls1WCcTiqQ2rDKnJ40ae45d1zbsN1PurOxjdRVn1n5Lu7ZPi2PPv1VScu77HSR5a/M2D3/VaOX7DRVYvbZ2Pb1GncahWMaztkmVcuvvg0YNd08sKsAEAhQCIBUAsoDyVkBKwAWQCARAKgBACAEAIBEB9BYZaBwLj2HdeJjHZ7bItceEQ7sg1HRsCQOw0WJE9e+zbPdS3ytDjsVppt6MKfdLSMHxNxYWk06BEjRz/ANF3sLpya7rDlZ/U1V9K/JFwDj6tSOS4JrUnaEHVzfNpVrI6bXOP04ZzaOpSUv8Aqf8A0bijXZVaH0yHMdqD+R6FednXKuXZLyj1FVinFST2huqkSdnm2O62muDVeT2WyYWEYk/ZguOruajaQ2aMx/uO3y+q9B0yrUHP9nmes3NzVa8IoLXDKtTVlNxHWNPUq/K6EfLOXDGtmtxiS3cPXAE+zPwIJ9JUSy6Xxsn/AKfkR+2jUcOX7qjCypIfT0M6Et5T22XMzKlCXfHwzsYNspR7J+UT26Eqq+UXjxchZremazW0znt9Ty1Hjo4+k6L0UHuKZ5K2PbNoZJWxGJCGAQCoZPKyYBAKUAiAAgAlACAEAQgBACAEAiA7/Qu4YGjrPzXh+5nuZVbe2QWHX4/mjJn+Oiv43xsMphsxIIEdjt8gr+BR809/o5+Tasapy9s5VWzVXktaT5NBOnJembjBc8HlNTsfC2z3/g9eJ9jUj+0rT+RVvXciX+HdrfYy04Xxt1rUy1AfZvMOBkZT+IBV83GjkQ2vJbwMueNPU0+1nSm08xgc9l5lJ70et2kt+iPQbDnDoJ+YH5/JTa2jXZKs3AVWTtmEqOHkxbvtejJ08DbVrPrPBcJmOWmkdguvLLcK1CBy1hRdzts8vwWwqRoAAIiI27KipPyy8uFpIc/iCWBpgxseYHT6rDCT8kYtbOYgTBExrHRb98taZq4pPYxVOsrKNWDwiDMDjI/nP7/kF6Ch7rR5TLX/AFWQwpSugKBkm0w2pV9xpPnsFHO+EPyZnsbPN9YVKRh7Y+izXbCxfUw4tEZSGAQAmgEIBYWACyD1TpFx8IJ7LDkl5BZ4dgzn6v8ACPmq12VGP4l/GwnYty8Fjd8KHJmouzRu07/BV6+oLu7ZjJxPj8GZcI0PJdLj0UDygFQCIDuBK8Mj6BoGLLBncXwY3l01jnZaVNuZ57/dB9V1sTIWPQ5e3wczPxZXzjH/AErll1RtqdIZaLQ1o2gQe55k91RstnY9yZfox4VxSSRLFcka69wPqq7RI4afkr8Qw+nVEPYD5xr6qzVkWVv6sjnRXNfdcDmGD2Ya06imQAereXyWZyUrO79m3x6h2oS6fFUkbGR6hbv2Yj4/wDuqgRvLkbZXyscwD3o18hy9VOmQSW3sgE6rKAkrJn0eKlUAgHc7fDdbqDa2Qyml5PFQIgxwtWDP6OfY2Zr1P7o9F6HH/wDjR5PLe7pf5I9K2c7YfFSOaRHGmcvBdWHDrnAO07FRfK5LSJ41wrf2NFhh9mIcIhcfIi29E0pQf4i8QsZVou2kCR10WMSU67ERWw+uznoXoCkT8Nwt1XXRrep/IKC7IjX/AJJa6pT8FseGGkeGrr5jRVP573zEsPCnrZRX9k6i7K8djyI6hX67Y2R2ipKLi9M9WeG1KnujTqdklYohRbLhuBsYJeS49Ngq87pPwSKGiVh1qXmKbdB0VeW35LNEI75JmQt0OhCrS8ncglrgm4fdZTHIqG2G1tEeRBSiZHiy2DLgwIDgHfHmuvhTc6ls83ZHUimVs0BACA7aSvEJH0JIUIYAgDbc79/+IWze0ZXIy9ZRueqbtFiS5NWuQciRkaNTyCkSNGU2O4qKDcx1cdGt6n8gr2Lju569FHMyo40d+WQcI4vZUIZWaKZOgcCS2eh6KfI6Y4/at7KWP1iNjStWv8F5W0XPR1H54I5C3Rqwc3RZXkPwZijiHtrwR7jQWt7Aau+JXWnT8WM/2zhQyXdl8fjrg0lTZcpeTs+j1yT2bLhHOrmoHVnE7F5PzXo4x1Wl/Y8jKSdzb/ZbUhmOg0VST0dGtOT48FvbXTmjr5FQqySZYlRCS0F1eEkEaSNe6xJKT2Qxx4xfJEua5c1wncQkIKMkzNtcJR7TLmiQ6IXVUlrZyPikpdujpeC8CVzSa6o5tKQC1nvHb70aA+q5Nl0ZS1Hk6KtVSSSIN9hj6BM6hpg/qoI2Rk+1lmrLUuGVl3SFYNa47EGfqFYqk63wR5tcHHfsmV7ynRbGggaKaKlJnMbSKerdPrOgAgdYgR1WziorcmSQrsn4RssDuaVNoaGkxpMcyofnhHySPEuXOiLj7mF2Zmx30jVRSnGb+p0cSx9va/JTfxEGTonZtaJbbFGLbM5jd77WqXTIGjewXTorVcEjzk5d0tlepjQ90qZcYaCSdgBJPwTaXkylvhE6ngtdwBFN0HsPkVE8mtf6kWFh3NbUWdaJXjz3SQAoNCP2KyvI8FdYYoytLQYeww5h3Ecx1CtW4sq13eiCrKrsk4Lhon0ToqzLIj1hGGMPKkSI2c24kvfa13fhacjew39TK9Pi1KupI8d1C/5bn+lwVtKk5xhoJPkJVhyUfLKcYSl+K2dDwGnVFuBWaQWnK0ncsjT02Xn8t1u3dfvz/k9T092Knts9eP8ABKCrlzZS8WYl7OmKbT4n7+TefrsuhgUd0u9+F/ycvqeV8cOxeX/wUvCVKapP4W/VXM+Wq9HO6XDdjZsKu3ouLE9CJUdsOqkrh3S0R5Euytsz2I4QBsWnXXSD3XWVnb7OCqVLnRb2FGjTAzOaDHMrmWytm+ETb1widWsmVGyzfkYI+oUEbJQepMzG1xZnL0mm7K8EHzXRrXetxLDsTWyPWqtdECPNTrhFZxbZL4ctBUuqTSJGYE9m6n6D1UWRZ2VtksYJ8HaH1RC5lLILKmZLiKoxpIcQMwP6fmFvbW3YpxIlVL0jl922pn0OUA6Fdipw7f7m1sLLNJ8IdsbI1HQAajz+/gtbbVFfpElVMYflyzVUOHXBoLnsaekyuVPNi3pbLsZteI8D1OzIcAY35bKN2bXBNG+MotPghcSVQyk48xt3lTYcXKaRxrLXXPZg7i6c/c6dF3o1xiVbb5WeRhbkBqeGOD33I9pUJp0uRjxO6x0HmqOTmxq+seWWsfGdjW/Bo6GHU6Bim0DlMeIjuuTPInb+TPTUYtVa+qJWdQ6Le0WRcqmi2eQ5baNWz1mWDBz3iqi+hc+0YS0u1BHVejwJxuq7JHl+qVzouVseNl/w1xK2t4KkNqf+rj5dD5KhmdPlWu+Pg6OD1SN2oT4kaCqVzEjrNkSq5TQRDJlV/hlGZ9m2dyTJ+qu/ybNa2Uf41W99pNtIYSGgN7ABQWd0lt7J4RhHjSQtaoTzWkYpG0pEe5uG0ml7jo31PQDzU1dbslpEVt0aodzMDf3Rqvc927j8AOQC79cFCKijy903bNzkabhO0y0i87vMjsNlzM+zun2r0djplDjV3P2W9R2o9VTSOmyuxC4dMNBMdP1VqiKXJRyp7einq13T4pVpRXkrJ7NVgWEtAD3iXHXXlPRcvKyZbcYmrWjUUaLQPNcqc23yR6KzHrFlRkuAJaZBPzCtYt0oS0mayRla9JuxAXVhKXkibaJvDVqGVDUbOgy+upj0UOZa3DsZ0umQ725SNWMTdsufFuJ1J4sHyVGL1va6O0jUT8FcjYytdBVR3EqKlKnEGXadlLGU97RVcJ2cnvD6zbdkMmTufvHusWqV0ufBvRVGK3Iaq4gXLKp7Sy7fSPNK8IcDOkie3NbfEmivak4tlLxVigqEMYQQDJI69Fewcd1rukeeumm9IzqvkArD1259kHB221xKiKDS0hrcoyiRAEaBeYdcu97T2diuSilyZfEMapBxh7fgQVPHFsfo6scyqMeZEX/HaX/Ub6rf+HP/ALTH8+j/AL0aUVJXL7TrqQmfVZ1wYbPWZa6MFTxHhwr0iB7zdW9+iuYd/wAU/wCxSzsb56nE5s9paY1BB9CF6VNNbPGyThLT4aNPgvFbmwytLxsHfeHfqudk9PjL7Q4Z2cLqs46rnyaarWH/ADouVGt70dyU+Nsz2JcRtbLaXid+L7o7dSulTgt8zOPk9SivrXyzOm8qZs2d+brmMroKuGta4OT8tu+5yeyVS4grt+9m/uAPzUcsSp+iaPUL4+9jd/iVStHtDoNmgQJ6wtq6YV/iiOzKnd+bG8MsjXqBo23ceg5ra21VR2xRU8iztXg3rGhoAGwEDsvPyk29nq4xUIpL0V15fNbz12CsV0tkFlqXBE/iZHdTfHpkEmmV9yzmFYg/RA4+zdYPcNcxsEbBcLJhJTe0Ry22WhuWgakKoq2/RrorMXuXFvhY8jqGOIjvCt49a3y0YmtIxlzd6nkehXYhXwVpPXk2PB9pmY3+qX/PRcvMl99HoMKHxUbflkmrudNyR8VX0X2+Cnxgxt1V2hcla78Svoidt1NIhXI9Vt+R5rWM/aMyhvyScFwsZoqag+6eRC3c+7wUL5uvw0XeI8P0hRcQNmkyN9uqlqW5Iozypa0cbJXXOUCAEAEoAQCoDo+G4syqJae45g9CvOX4sq3pns8bMhctx/8ARNfVVdR9FtscZWlauOgpHl9ZZUTEpGX4jwj2k1KY8X3m/i8x5rr4eT2/SZw+o4fyfeC5RktQfMH5hdXhnn+UyxqY5WcCHOBkQTAmO4UCxa09pFuWdc49rZEtrdzzDGlxOwAlSTnGPMmRVVSl4Wy4bwvWjxFjTE5Sdexjmqrzqt8F9dMua2xscN1gdQPgZWf5tejRdNt3yXzcDpBpAbqQfE4yRpv0VH+ZNy88HUjgVxhyj3Y0mUW5WaDmeZPUrS6crXtk2PVCiOooDeZ3+zafNxHJv6lZVXZHvZizJTfbHz/wPPYD4abZ5f8AJUak1zJm8K98aJeH4IwOBqierQYHx6qK7LlrUCT+G+0t8UwCjUZ/La1juRaI+BCqUZtsZ/dlCcJQZhL1lSjPsyWnmPMeS70HCz8ivOx6+vk3XCOGNfRbVqnO4gO12BPkuDn5DhY4Q4RJ3PtRontELmpvZC+DH8XYMys3MIa9usjm3m0/kuzgZUq32y8Gvxd+i1wNsNbl6QPSP0Ve+Tc2z0UWnBIZqUZdHmkZJk7aa8md4irZWkn8Q+q6WJHukUMqxQhtkPCHZ3AA6qTIXauSKuxa2uTotnhbcgzgExrIB3Gy89bky7vqynda5S4KPHQ5jgGuIAGg5DtK6WJe3HksUUwth9kVuIYzWfQfSGWXNLQ/UQDodNeRK6VNsYvbKl/TN81s59cYZUZuw9xqF043Ql4ZyrMS6HmJDIUpWa15EQCgIA2QBmQDlvcuYZaYP70K1lFSWmSV2yre4vRo7DiKdH6HryXOtwvcTt43U0/rMsG4kAd9Cq7oZfWQh119PNR/Foy70xk3a3+M1+QYq2lCoSKgLSdnt974jZ31U8LbILjkqXY1Vj54f9h2w4Wt5l9clvQNgnyWlmfb4UdGtfTK1y2aFjqVFuW3phnVx1cfjyXPk52Pc2dOquEF9UVlevrqp4Q4N5TGjexzW3w7IfkRBvcYnSVYrxmVrclL2V7LurWcKVuxz3nYNEnv5d1aVEYfaZz7c1v61+TWYHwY+i1z67vG6JY3WO7ufwXPzcyMtRguEWenUNTcpvllxStg0bAALlyscj0K7I8bQVHD9/v9wiizbweadciYPKYndbOtMhnCMlyZrip4ac+weJ+Ox/JdPBTktfo4OSowTbGuE+KS3+U+APuHbT8JW2d09T+8fJTpydvTNY/EDUEA+i5Cp7GdXDrVsm/SI8xrK3OtKqDWkhwXoj8J8tAfRY+NtnPshOrmLPFLFCZaGEZdJOx7EbraWN2abZHQ7LnvwitxawFwzK4lusgiNx9VZxrvhltE2Rgq2HbtmKqNrWlWAdZ8PMOHkF218eRXtnnbFdiz7Nnb6d6C0EHQgH1C8NOpqbRb7tmV4gvml/LZdTEqfYdTFklWUrrxn7KvKqRNKaCjWFRwYwZnHYDUrZ1ygu6XBFK2C3yP4pw2chLwyY0b97/d1WlGcu/SbKdkI2xeonO61ItJa4EEcivQJqS2jz84uL00eJWTURACARALKAdZcOGxWrgmSwvnHwx+nfELR1JlmOY/Y8zEFG6SeOYn5JP8cHDeCo/iaZP/ACYtDlpikETqZ081idG1wIZUYmlyXDmSLeo0bS8ZBr0zQVz+yuL+0kX4XSnxBHilgb3H+Y+P6Wifmf0SWVXD8VsnhjTnzJmrwvg6g1uao3OejiSPTZci/qlzeovRTvlFPUSXdYNb5S32NKOns2/ooq8y/u33P/cpSSl5PXDVnb2zCym1tMlxzO3c6dRJ3IG0LoyyZ3Lc2RKCh+KLF1drzkHOZ6nRVr59te0WK7XDlDtxRAAAAEBcyNrbMKcnLbZj8QoAOdHoJG/PRdeiW48narbcFyQCCp+DfbKvGsGq3OUMc0ZM2jiRMx0B6K9h5FdTe/ZyOoYtlnKfBm7zhq5paupEjq0h30Mrpxyan7OK8eyPo3WBWT6duxrpJjM6Z3drE+Q0XAy7Iztfb4PV4EFTQk/ItxUyqOMdlxyQ3YWNS5JLGn2bTqep6Cd1NJqta9lSdkHLTZKe3Lp0VdbZZTSXHgZZLjptO/6LZ6iuTDbNJhthTABADjvmIBM8+y512RZvSekcfJUnL7HvFKYyGDlMaHz5LWiW5ruK8apT4icdxPE6wqOa+MwJBgdOi9lVRX2ppcFSeXdW+xlc+6c7clWFXFFaWRbLyzrHCODts7YPcB7aq0OceYB1a34fVeT6hkvIt7I/ijq4WNv8hu8rFxKzXFJHd7VFJIpcQwxlUHO3Xk4bhXqciVfgp5ONXcufJjsSwp9I66t5O/XouzVfGxcHncjDnS/HBXqYqAgBACAEAIAQAgLjhLE6dtdMrVmGo1kkAESHEQHQd46foociudlbjB6ZvCWpbZ0LE+MravkLKkRMtcC0yY1132XB/p90fMf/ACegwMylcN6PFviDHQQQQDyM8+qhnRKK00dhWxkvozZ/xTXMBG0LiuDU2mcGe4yaZW3FyrEK2RSaMRxDxM2lVyAFxA1giATyK72L0+UobfBWsvSeh7gXiY1bxrHNyhzXgS6fEGyOXQFa9SwFDGco8mK8hylpnRb64016LzNcC2vJjMQvRndpz6rt01NRR26muxEA3zekfFT/ABM2ctD1piTA6TAHeFtGqSfgrZFke0k2+M0a9enSa9pzOiJB21P0W9tFnb3aOUrYb0mbG4oNA8lUrS1tmf5Eu7yVAwD+IeC8ltNvIe879At+9xf1J3lyjHSNA4spMDWgNa0QB5LCXtlLulJ7MRij21ahLdG845ptRO7idzj9gYY0AUT58l1cE2xvMroJ0UFtW0V8iCnEtnPDuyqJOJx+5xZyr7RLRrLgOboHsBI82mP0Xrek2OdGn6OZlvc9szVoQHsJ2Dmz2kSujP8AF6/RWj5R1y8xJrw0giCBtsvIQocZPZ6nDkmtkMEEnxCPL5aKfTRbcmxoghbAYrNze9qIjyhSQbj4NJQi1pmO4gw0UiHM91xOnQrs4t7sjpnnc/FVMtx8MplaOeKgFJWDISsmAQElmHVi3OKVQt/EGOLfWFG7a09dy3/k3+Ob9MjuYRoREcjupPJq015EQwCAdo3D2e64t7GFrKMX5RJC6df4s1OBcbvotLKwztOrSIDgenmFzcrpddr7ocMsLMk39gvuJq9yfZ21N4ka5RmfHw27pVgU467rWjSV0pvUUUNfBblvvUKw5kljvqrscqlria/3I/hsfpjVt7Wi9tRoc1zHBwOU6EdVvL47I9rfD4MfHZF77WbGr9ohewB1Lx7HK4Ze4nUdlyF0WMZbUuCeOU15RQXHEbnEkNAnqZV6GDGK5ZZ/qkktJFfVxSo770dgFPGiEfRVnmWy9kWpVc7ck91Kkl4RBKcpeWLb1nMc1zSWuaQ5pG4I2Ky0pLT8GqeuTrPDPGjLsim9uSoGgwSMryN8v1hcHJw5VLceUW4WqXnyabEccp0GZqjg3TmQPRQ0wlLhJmzevZSX9xUqtDzLWuggc4OxKilLT0dTCojLllYSG81rps7PCWkRq16FLGo1ciLUxKOcBSqjfor2XKK8nscWtZo54I6DU/JP6dKS4Rwbb49xkuKMZ/iqocAQ1oyidzzJXWw8b4K+0oWT7mUytkZLt8RqMENeY6bj5qOVUJctE1d86/xZOpcQ1BuAfUKCWHBl2PVLF+S2T6PFIjxNI7aqvLp/6Zbh1aHtEpvEdIjUn0Ki/gzTJv6lS0Z3GMR9s7Sco2H5ro49Krj/AHORm5XzS48FfCnKQsrAFJQCLIOjfZjwqyqw3VZocA7LTaRIlu7yOeug7Lz/AFnqEqn8Nb035Ohh1x/KS2a/FrnXINAP3C41MfbZ6XGq+vc0Z3EsKpVv9RoJ2zDR3qF0acqyp/Vi7Dot/KJl7/g1wP8ALeD/AEu0PaQupV1OL/NHHv6LKPNbM/e4bVo/6lNzehI0/wB2y6FdsLOYs49lM63qSIhKkIhAgOwfZXYNZae1iHVXuk88rTAHbcryXXbnK7498I6GLFKGzX3jARtuuLXJpllSaZgMXZleRylegx5twR14S7oJvkrH2lN3vMae4Csq6xeGRyqrl5iiPXweg77kdpHxUsMq1PlkE8GmXhGQu7cseWn7pj/6uvGXckzz1tbrm4sahbEYsIBAeiA91KznGXOLj1cST80SSGzdf57puoNa9js7WhvhAy6aSDOi5E+mtz2mdbH6hGtcoz91xM93utA76qzDBhHzybW9Ym1qC0V1TFKp+8rKogvRSlnXS9karXc7dxPcrdRS8IgnbOf5MbWxGCAEAIAQAgCVnYBYAIAKARAKsoHavs/umtw6kG/9yf7s7pXi+rVuWY9/2/4OvheIobqXLXO106rMa9I9KnqOkJUg7R66mVsE2TcMw/OMxIPQc1LCCfko5WVKD0ixrWzA3K5oIO4IkK3CP6ZxrLnJ7OW/aFhNvQLHURkc+czAdI/EBy10XWxrJyT2ULYpMxwVohOufZvi7X2raUjPSJBHPKTLSvJ9ZxpK75PTOhjzXZo1F3dgCfJcmurbLCOf4tiALyZ0XoMehqKOmpKEUmUVxjjW7eLsuhDEk/JUt6jXDhcldWx2odob8yrEcSC8lCfUbH+PBV1ahcSSZJ3KspJLSKEpuT3J8nlZNQQAAgBACAEAIAQCgSg0a7AeBqlcBz3ZGnpqVycrq0KeIrbL0cJpbkzUt+zy2A1zE9yuU+t3N8G38eBSY5wEGtLqDjI+6efxV7F6x3PU0RTx/aMJVplpIIgjQhdxNSW0VWtHhZMCoAQCID1KARACAssKx2tbgtpvhp1LTq2esclXuxa7XuSJK7ZVvcST/matM+H0Uf8ABqOguq3L0h5nFlXmGn1Ub6dWyRdXs9xRbWPHpYINOTPJ3JR/01J7jIit6h8nmJIrfaNI0pH4uH6KWOE1/qKrvX6MZimIvuKhfUMnYDkB0CuwiorSK7bfkhrYwSbC+fReH03FrhzH0I5haWVxsj2zXBtGTi9ovLvjS4qNy+FvUgaqlX0yiEtk/wDJmjP1blzvecSr0YRj4RFO6cvLGlsRggBACAEAIAQAgBAIgFQHuk6HA9CD6LEltNG9b1JN/s7hgV0DQZG0Arw+XW/lezsWz2+Ca64VdQI9kW5uQpYQZrps5TxsxouDljUSe69d06UnVyULvyM+rxCIgFQAgBACAEAIAQAgBAIgFQAgCEAuVY2Z0BCGBFkAgBAIgBAKgBABQAgBOTPAIYEQGn4a4pdQGR8lnLqFzszp8bvtHyWa72lpmobxXRcNHj4rlPp1qfgmVsf2VOL8TsHuOk+St0dPk/yRJ/KjBaMbeXLqjy52pK7MIKEe1HOlLuexhbGoIBUAIBEAIAQAgBAKgBACAUIAKwBCUALIBAIgBACAVACARAKgBAIgBACAEAIBUAIBEAIAQCoB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xQSEhUUEhQUFBUUFBQUFRUVFBQUFBgUFBQWFhQUFhQYHCggGB0lHBQUITEhJSkrLi4uFx8zODMsNygtLisBCgoKDg0OGxAQGiwkICQsLCwsLCwsLCwsLCwsLCwsLCwsLCwsLCwsLCwsLCwsLCwsLCwsLCwsLCwsLCwsLCwsLP/AABEIAMMBAwMBEQACEQEDEQH/xAAcAAABBQEBAQAAAAAAAAAAAAAAAQMEBQYHAgj/xAA9EAABAwIEBAMFBgQFBQAAAAABAAIRAwQFEiExBkFRcSJhkRMygaGxB0JSwdHwFCNichUWM5LxU2OCouH/xAAbAQEAAgMBAQAAAAAAAAAAAAAAAwQBAgUGB//EADARAAICAgEEAgIBAwMEAwAAAAABAgMEESEFEjFBEyIyURQVYXFCkbEjUoHxM6HB/9oADAMBAAIRAxEAPwDiK1NghALCAQoY2aTgnhY3tTxuyUm+84RmceTGzz5k8lQ6hnrFhtLcn6//AEsY+LO17S4NZxD9mdJrC62e8OAkNeQ4OI5TpErl4nXpyn22xX/gltxO3lM5g+mWktcCCDBB0II3BC9JtNbXgp+OGJCwBYQCEIYBBoRZMCQgEQAsgEAIAQCIAQCoAQAgBYAQgBACAFkAgBACAEAIBxamwhKGAlZ0P8Fpg+B1bh4AaWt+89wIAHx3Pkq9+VXTHb8/ot4mDbky0lpe3+jpeHWzbem1jJAZz5kzqe5Xmr7HfJykeyx8aFUPjXj/AJNFb3+dniOv71XMnS4PaOTl47g9o5f9pWGhlZtZogVNHf3N5/EfReq6RkOdXY/KODk19stmOzLraK2xMyaGwlNAEGxU0BCUMHlACyAQAgBACAEAIAQAgBACwBYQBCAIQCLIBACARAKgHVqbFjwzZMr3dClUnI+o1ro3idRpstLpuuty/RmMe6SR265sbe1ZFKjTbOwa0SfMnf1XmJ5Fkvykzu4mHGb8FFWr9TJ/eyh5b2eiqpjCOokfPMk8uU/QKRI3k9cHgXRadPRbfH3LSIbYxlHTIXFVEXFu4Qc7BmYI1zDcAdpCtYMZUWpvw/J5rMpUtpctGMwHhurcVcjm1GNALnO9m4kAcgOZK7V2VCuOzmwxbJPT4/yXuLfZ5VaJthUf/S9oa74EwoaM1T/NaM246h72ZjEcCuKH+rRezziR/ubIVtWQfhkChIrluYEQwCDQQsAFkAgFhYAZU2AIWQCAFgCIBUASgEzLICVgCygEWQCAEAIAQAgPUrGjYnYJib7WuyswAuYZh2xBEEehK0uqVtbhLwzaubhLuR1RmMG5ptrFpYag92ZygaQDAnUT8V5a6j47HHe9Htun/aqMta4Irjm2mU8eS45JMewuj7SsymdAdT1hon4LW6XZW5EORLtr2XeNWDWwWtAOxMfmqWPfKT8lTEs73qRUiArfc2X3GK9IueH7mHuBM6BWMdcnK6nBOO0W9a5HkryPPusxfHFwTR8Mh2ZsR8/lKmhJeyfHg29ow9fCmuALozRqRpqt45Li9LwWp4cZrbRU3OEObq3xD5q1DIjLzwc27BnDmPKK7up9FLx5EKGBEAqyAlAGZNARAIgFQBCAIQBCAEAIBZQCIAWACAFkAgBATMPw99d2Wm0k8zyA6k8lHbbCqPdJk9FFl8u2CNxhfCwolgDRVrPMZnDwMPkPzK4l3UHZvT1Ff7npcbp1WPHvmts3YwFlOn4i574kuJ0n+lvILgyzZWWcLglrypynx4IuF16RIpR4pJPQnWIU18ZdvcixfCz8/R40p3VNwEAnKf8AykD5lZj/ANSlxNpJ2UNFxjYlszt+So4r1Ip4f1ejJvqamB6SV10vZ1mh+yuHNdOWNI6c1JCyMCrkUuyOh2teOPOEeQ/RVjgL2VV3QzGSST5/l0RXSZKseEfCINSgApYz2aSiMVLXmFIrP2RuBW3+FNqf0v5Ec1aqyHH/AAUcjDjYuPJmLu1dTdldv9R1XTrmpraOFbVKp9shkBbEYEIBFkAgBALCACgElAEIBVgCLIBACAUFYAFAIsgEAIAQHYsNw2nQYG0xEbnck9SeZXj78md0tyPd49EKIdsUSpUW9k+l7HTdPiC4keZladkd70afHFPaRGbSAcHAQ4ag67qVzbj2+jd/ZaY5WcXEF2pG0rWKUVwIxUVpC1K7nbknuVhRS9CNcY+holbbJDy4IgMVApERSG2mdFs+DUYr01JGRFJETbspvJD4Fq0JE8itl3Lk1aTKvEsPFVuU+8PdKs03OD2vBTycdWpp+TG1aZa4tOhBgrsJqS2jzc4uDcWeShgQoYAlZAiAAgFKwAlAEoAQBCAIQChAISgEWQCAEAIAQHbivDn0ESEAQsg8lZMhCbB5KybI8lZRsKhjYzUC2RoyK4GZCsKO/BDJ65HXtkbLVxcHyNpkZ9tO3LkrEIuS4IZaPFrUglrtjt36Keua12yIpL9Dd1QjbuCo5fWXA9GU4otNqoG/hd35LpYVnmDOL1KnTViM8Sr5yBEAQgBAKsAUoBEMhKGBQgCVgCErICVkCIAQAgBACAEB28BeHPoIr2whjfGxIQyeHBZRkefQcAJBE9QhoppvSGHBZJENVFsjcWkdEkanioFlGGV2KYgLek956FoHVx2XQw4OU+1eyhmXKmtyfo53Txis1+dtR4JMnUx6bLvSprktNHlFlWqTls1WCcTiqQ2rDKnJ40ae45d1zbsN1PurOxjdRVn1n5Lu7ZPi2PPv1VScu77HSR5a/M2D3/VaOX7DRVYvbZ2Pb1GncahWMaztkmVcuvvg0YNd08sKsAEAhQCIBUAsoDyVkBKwAWQCARAKgBACAEAIBEB9BYZaBwLj2HdeJjHZ7bItceEQ7sg1HRsCQOw0WJE9e+zbPdS3ytDjsVppt6MKfdLSMHxNxYWk06BEjRz/ANF3sLpya7rDlZ/U1V9K/JFwDj6tSOS4JrUnaEHVzfNpVrI6bXOP04ZzaOpSUv8Aqf8A0bijXZVaH0yHMdqD+R6FednXKuXZLyj1FVinFST2huqkSdnm2O62muDVeT2WyYWEYk/ZguOruajaQ2aMx/uO3y+q9B0yrUHP9nmes3NzVa8IoLXDKtTVlNxHWNPUq/K6EfLOXDGtmtxiS3cPXAE+zPwIJ9JUSy6Xxsn/AKfkR+2jUcOX7qjCypIfT0M6Et5T22XMzKlCXfHwzsYNspR7J+UT26Eqq+UXjxchZremazW0znt9Ty1Hjo4+k6L0UHuKZ5K2PbNoZJWxGJCGAQCoZPKyYBAKUAiAAgAlACAEAQgBACAEAiA7/Qu4YGjrPzXh+5nuZVbe2QWHX4/mjJn+Oiv43xsMphsxIIEdjt8gr+BR809/o5+Tasapy9s5VWzVXktaT5NBOnJembjBc8HlNTsfC2z3/g9eJ9jUj+0rT+RVvXciX+HdrfYy04Xxt1rUy1AfZvMOBkZT+IBV83GjkQ2vJbwMueNPU0+1nSm08xgc9l5lJ70et2kt+iPQbDnDoJ+YH5/JTa2jXZKs3AVWTtmEqOHkxbvtejJ08DbVrPrPBcJmOWmkdguvLLcK1CBy1hRdzts8vwWwqRoAAIiI27KipPyy8uFpIc/iCWBpgxseYHT6rDCT8kYtbOYgTBExrHRb98taZq4pPYxVOsrKNWDwiDMDjI/nP7/kF6Ch7rR5TLX/AFWQwpSugKBkm0w2pV9xpPnsFHO+EPyZnsbPN9YVKRh7Y+izXbCxfUw4tEZSGAQAmgEIBYWACyD1TpFx8IJ7LDkl5BZ4dgzn6v8ACPmq12VGP4l/GwnYty8Fjd8KHJmouzRu07/BV6+oLu7ZjJxPj8GZcI0PJdLj0UDygFQCIDuBK8Mj6BoGLLBncXwY3l01jnZaVNuZ57/dB9V1sTIWPQ5e3wczPxZXzjH/AErll1RtqdIZaLQ1o2gQe55k91RstnY9yZfox4VxSSRLFcka69wPqq7RI4afkr8Qw+nVEPYD5xr6qzVkWVv6sjnRXNfdcDmGD2Ya06imQAereXyWZyUrO79m3x6h2oS6fFUkbGR6hbv2Yj4/wDuqgRvLkbZXyscwD3o18hy9VOmQSW3sgE6rKAkrJn0eKlUAgHc7fDdbqDa2Qyml5PFQIgxwtWDP6OfY2Zr1P7o9F6HH/wDjR5PLe7pf5I9K2c7YfFSOaRHGmcvBdWHDrnAO07FRfK5LSJ41wrf2NFhh9mIcIhcfIi29E0pQf4i8QsZVou2kCR10WMSU67ERWw+uznoXoCkT8Nwt1XXRrep/IKC7IjX/AJJa6pT8FseGGkeGrr5jRVP573zEsPCnrZRX9k6i7K8djyI6hX67Y2R2ipKLi9M9WeG1KnujTqdklYohRbLhuBsYJeS49Ngq87pPwSKGiVh1qXmKbdB0VeW35LNEI75JmQt0OhCrS8ncglrgm4fdZTHIqG2G1tEeRBSiZHiy2DLgwIDgHfHmuvhTc6ls83ZHUimVs0BACA7aSvEJH0JIUIYAgDbc79/+IWze0ZXIy9ZRueqbtFiS5NWuQciRkaNTyCkSNGU2O4qKDcx1cdGt6n8gr2Lju569FHMyo40d+WQcI4vZUIZWaKZOgcCS2eh6KfI6Y4/at7KWP1iNjStWv8F5W0XPR1H54I5C3Rqwc3RZXkPwZijiHtrwR7jQWt7Aau+JXWnT8WM/2zhQyXdl8fjrg0lTZcpeTs+j1yT2bLhHOrmoHVnE7F5PzXo4x1Wl/Y8jKSdzb/ZbUhmOg0VST0dGtOT48FvbXTmjr5FQqySZYlRCS0F1eEkEaSNe6xJKT2Qxx4xfJEua5c1wncQkIKMkzNtcJR7TLmiQ6IXVUlrZyPikpdujpeC8CVzSa6o5tKQC1nvHb70aA+q5Nl0ZS1Hk6KtVSSSIN9hj6BM6hpg/qoI2Rk+1lmrLUuGVl3SFYNa47EGfqFYqk63wR5tcHHfsmV7ynRbGggaKaKlJnMbSKerdPrOgAgdYgR1WziorcmSQrsn4RssDuaVNoaGkxpMcyofnhHySPEuXOiLj7mF2Zmx30jVRSnGb+p0cSx9va/JTfxEGTonZtaJbbFGLbM5jd77WqXTIGjewXTorVcEjzk5d0tlepjQ90qZcYaCSdgBJPwTaXkylvhE6ngtdwBFN0HsPkVE8mtf6kWFh3NbUWdaJXjz3SQAoNCP2KyvI8FdYYoytLQYeww5h3Ecx1CtW4sq13eiCrKrsk4Lhon0ToqzLIj1hGGMPKkSI2c24kvfa13fhacjew39TK9Pi1KupI8d1C/5bn+lwVtKk5xhoJPkJVhyUfLKcYSl+K2dDwGnVFuBWaQWnK0ncsjT02Xn8t1u3dfvz/k9T092Knts9eP8ABKCrlzZS8WYl7OmKbT4n7+TefrsuhgUd0u9+F/ycvqeV8cOxeX/wUvCVKapP4W/VXM+Wq9HO6XDdjZsKu3ouLE9CJUdsOqkrh3S0R5Euytsz2I4QBsWnXXSD3XWVnb7OCqVLnRb2FGjTAzOaDHMrmWytm+ETb1widWsmVGyzfkYI+oUEbJQepMzG1xZnL0mm7K8EHzXRrXetxLDsTWyPWqtdECPNTrhFZxbZL4ctBUuqTSJGYE9m6n6D1UWRZ2VtksYJ8HaH1RC5lLILKmZLiKoxpIcQMwP6fmFvbW3YpxIlVL0jl922pn0OUA6Fdipw7f7m1sLLNJ8IdsbI1HQAajz+/gtbbVFfpElVMYflyzVUOHXBoLnsaekyuVPNi3pbLsZteI8D1OzIcAY35bKN2bXBNG+MotPghcSVQyk48xt3lTYcXKaRxrLXXPZg7i6c/c6dF3o1xiVbb5WeRhbkBqeGOD33I9pUJp0uRjxO6x0HmqOTmxq+seWWsfGdjW/Bo6GHU6Bim0DlMeIjuuTPInb+TPTUYtVa+qJWdQ6Le0WRcqmi2eQ5baNWz1mWDBz3iqi+hc+0YS0u1BHVejwJxuq7JHl+qVzouVseNl/w1xK2t4KkNqf+rj5dD5KhmdPlWu+Pg6OD1SN2oT4kaCqVzEjrNkSq5TQRDJlV/hlGZ9m2dyTJ+qu/ybNa2Uf41W99pNtIYSGgN7ABQWd0lt7J4RhHjSQtaoTzWkYpG0pEe5uG0ml7jo31PQDzU1dbslpEVt0aodzMDf3Rqvc927j8AOQC79cFCKijy903bNzkabhO0y0i87vMjsNlzM+zun2r0djplDjV3P2W9R2o9VTSOmyuxC4dMNBMdP1VqiKXJRyp7einq13T4pVpRXkrJ7NVgWEtAD3iXHXXlPRcvKyZbcYmrWjUUaLQPNcqc23yR6KzHrFlRkuAJaZBPzCtYt0oS0mayRla9JuxAXVhKXkibaJvDVqGVDUbOgy+upj0UOZa3DsZ0umQ725SNWMTdsufFuJ1J4sHyVGL1va6O0jUT8FcjYytdBVR3EqKlKnEGXadlLGU97RVcJ2cnvD6zbdkMmTufvHusWqV0ufBvRVGK3Iaq4gXLKp7Sy7fSPNK8IcDOkie3NbfEmivak4tlLxVigqEMYQQDJI69Fewcd1rukeeumm9IzqvkArD1259kHB221xKiKDS0hrcoyiRAEaBeYdcu97T2diuSilyZfEMapBxh7fgQVPHFsfo6scyqMeZEX/HaX/Ub6rf+HP/ALTH8+j/AL0aUVJXL7TrqQmfVZ1wYbPWZa6MFTxHhwr0iB7zdW9+iuYd/wAU/wCxSzsb56nE5s9paY1BB9CF6VNNbPGyThLT4aNPgvFbmwytLxsHfeHfqudk9PjL7Q4Z2cLqs46rnyaarWH/ADouVGt70dyU+Nsz2JcRtbLaXid+L7o7dSulTgt8zOPk9SivrXyzOm8qZs2d+brmMroKuGta4OT8tu+5yeyVS4grt+9m/uAPzUcsSp+iaPUL4+9jd/iVStHtDoNmgQJ6wtq6YV/iiOzKnd+bG8MsjXqBo23ceg5ra21VR2xRU8iztXg3rGhoAGwEDsvPyk29nq4xUIpL0V15fNbz12CsV0tkFlqXBE/iZHdTfHpkEmmV9yzmFYg/RA4+zdYPcNcxsEbBcLJhJTe0Ry22WhuWgakKoq2/RrorMXuXFvhY8jqGOIjvCt49a3y0YmtIxlzd6nkehXYhXwVpPXk2PB9pmY3+qX/PRcvMl99HoMKHxUbflkmrudNyR8VX0X2+Cnxgxt1V2hcla78Svoidt1NIhXI9Vt+R5rWM/aMyhvyScFwsZoqag+6eRC3c+7wUL5uvw0XeI8P0hRcQNmkyN9uqlqW5Iozypa0cbJXXOUCAEAEoAQCoDo+G4syqJae45g9CvOX4sq3pns8bMhctx/8ARNfVVdR9FtscZWlauOgpHl9ZZUTEpGX4jwj2k1KY8X3m/i8x5rr4eT2/SZw+o4fyfeC5RktQfMH5hdXhnn+UyxqY5WcCHOBkQTAmO4UCxa09pFuWdc49rZEtrdzzDGlxOwAlSTnGPMmRVVSl4Wy4bwvWjxFjTE5Sdexjmqrzqt8F9dMua2xscN1gdQPgZWf5tejRdNt3yXzcDpBpAbqQfE4yRpv0VH+ZNy88HUjgVxhyj3Y0mUW5WaDmeZPUrS6crXtk2PVCiOooDeZ3+zafNxHJv6lZVXZHvZizJTfbHz/wPPYD4abZ5f8AJUak1zJm8K98aJeH4IwOBqierQYHx6qK7LlrUCT+G+0t8UwCjUZ/La1juRaI+BCqUZtsZ/dlCcJQZhL1lSjPsyWnmPMeS70HCz8ivOx6+vk3XCOGNfRbVqnO4gO12BPkuDn5DhY4Q4RJ3PtRontELmpvZC+DH8XYMys3MIa9usjm3m0/kuzgZUq32y8Gvxd+i1wNsNbl6QPSP0Ve+Tc2z0UWnBIZqUZdHmkZJk7aa8md4irZWkn8Q+q6WJHukUMqxQhtkPCHZ3AA6qTIXauSKuxa2uTotnhbcgzgExrIB3Gy89bky7vqynda5S4KPHQ5jgGuIAGg5DtK6WJe3HksUUwth9kVuIYzWfQfSGWXNLQ/UQDodNeRK6VNsYvbKl/TN81s59cYZUZuw9xqF043Ql4ZyrMS6HmJDIUpWa15EQCgIA2QBmQDlvcuYZaYP70K1lFSWmSV2yre4vRo7DiKdH6HryXOtwvcTt43U0/rMsG4kAd9Cq7oZfWQh119PNR/Foy70xk3a3+M1+QYq2lCoSKgLSdnt974jZ31U8LbILjkqXY1Vj54f9h2w4Wt5l9clvQNgnyWlmfb4UdGtfTK1y2aFjqVFuW3phnVx1cfjyXPk52Pc2dOquEF9UVlevrqp4Q4N5TGjexzW3w7IfkRBvcYnSVYrxmVrclL2V7LurWcKVuxz3nYNEnv5d1aVEYfaZz7c1v61+TWYHwY+i1z67vG6JY3WO7ufwXPzcyMtRguEWenUNTcpvllxStg0bAALlyscj0K7I8bQVHD9/v9wiizbweadciYPKYndbOtMhnCMlyZrip4ac+weJ+Ox/JdPBTktfo4OSowTbGuE+KS3+U+APuHbT8JW2d09T+8fJTpydvTNY/EDUEA+i5Cp7GdXDrVsm/SI8xrK3OtKqDWkhwXoj8J8tAfRY+NtnPshOrmLPFLFCZaGEZdJOx7EbraWN2abZHQ7LnvwitxawFwzK4lusgiNx9VZxrvhltE2Rgq2HbtmKqNrWlWAdZ8PMOHkF218eRXtnnbFdiz7Nnb6d6C0EHQgH1C8NOpqbRb7tmV4gvml/LZdTEqfYdTFklWUrrxn7KvKqRNKaCjWFRwYwZnHYDUrZ1ygu6XBFK2C3yP4pw2chLwyY0b97/d1WlGcu/SbKdkI2xeonO61ItJa4EEcivQJqS2jz84uL00eJWTURACARALKAdZcOGxWrgmSwvnHwx+nfELR1JlmOY/Y8zEFG6SeOYn5JP8cHDeCo/iaZP/ACYtDlpikETqZ081idG1wIZUYmlyXDmSLeo0bS8ZBr0zQVz+yuL+0kX4XSnxBHilgb3H+Y+P6Wifmf0SWVXD8VsnhjTnzJmrwvg6g1uao3OejiSPTZci/qlzeovRTvlFPUSXdYNb5S32NKOns2/ooq8y/u33P/cpSSl5PXDVnb2zCym1tMlxzO3c6dRJ3IG0LoyyZ3Lc2RKCh+KLF1drzkHOZ6nRVr59te0WK7XDlDtxRAAAAEBcyNrbMKcnLbZj8QoAOdHoJG/PRdeiW48narbcFyQCCp+DfbKvGsGq3OUMc0ZM2jiRMx0B6K9h5FdTe/ZyOoYtlnKfBm7zhq5paupEjq0h30Mrpxyan7OK8eyPo3WBWT6duxrpJjM6Z3drE+Q0XAy7Iztfb4PV4EFTQk/ItxUyqOMdlxyQ3YWNS5JLGn2bTqep6Cd1NJqta9lSdkHLTZKe3Lp0VdbZZTSXHgZZLjptO/6LZ6iuTDbNJhthTABADjvmIBM8+y512RZvSekcfJUnL7HvFKYyGDlMaHz5LWiW5ruK8apT4icdxPE6wqOa+MwJBgdOi9lVRX2ppcFSeXdW+xlc+6c7clWFXFFaWRbLyzrHCODts7YPcB7aq0OceYB1a34fVeT6hkvIt7I/ijq4WNv8hu8rFxKzXFJHd7VFJIpcQwxlUHO3Xk4bhXqciVfgp5ONXcufJjsSwp9I66t5O/XouzVfGxcHncjDnS/HBXqYqAgBACAEAIAQAgLjhLE6dtdMrVmGo1kkAESHEQHQd46foociudlbjB6ZvCWpbZ0LE+MravkLKkRMtcC0yY1132XB/p90fMf/ACegwMylcN6PFviDHQQQQDyM8+qhnRKK00dhWxkvozZ/xTXMBG0LiuDU2mcGe4yaZW3FyrEK2RSaMRxDxM2lVyAFxA1giATyK72L0+UobfBWsvSeh7gXiY1bxrHNyhzXgS6fEGyOXQFa9SwFDGco8mK8hylpnRb64016LzNcC2vJjMQvRndpz6rt01NRR26muxEA3zekfFT/ABM2ctD1piTA6TAHeFtGqSfgrZFke0k2+M0a9enSa9pzOiJB21P0W9tFnb3aOUrYb0mbG4oNA8lUrS1tmf5Eu7yVAwD+IeC8ltNvIe879At+9xf1J3lyjHSNA4spMDWgNa0QB5LCXtlLulJ7MRij21ahLdG845ptRO7idzj9gYY0AUT58l1cE2xvMroJ0UFtW0V8iCnEtnPDuyqJOJx+5xZyr7RLRrLgOboHsBI82mP0Xrek2OdGn6OZlvc9szVoQHsJ2Dmz2kSujP8AF6/RWj5R1y8xJrw0giCBtsvIQocZPZ6nDkmtkMEEnxCPL5aKfTRbcmxoghbAYrNze9qIjyhSQbj4NJQi1pmO4gw0UiHM91xOnQrs4t7sjpnnc/FVMtx8MplaOeKgFJWDISsmAQElmHVi3OKVQt/EGOLfWFG7a09dy3/k3+Ob9MjuYRoREcjupPJq015EQwCAdo3D2e64t7GFrKMX5RJC6df4s1OBcbvotLKwztOrSIDgenmFzcrpddr7ocMsLMk39gvuJq9yfZ21N4ka5RmfHw27pVgU467rWjSV0pvUUUNfBblvvUKw5kljvqrscqlria/3I/hsfpjVt7Wi9tRoc1zHBwOU6EdVvL47I9rfD4MfHZF77WbGr9ohewB1Lx7HK4Ze4nUdlyF0WMZbUuCeOU15RQXHEbnEkNAnqZV6GDGK5ZZ/qkktJFfVxSo770dgFPGiEfRVnmWy9kWpVc7ck91Kkl4RBKcpeWLb1nMc1zSWuaQ5pG4I2Ky0pLT8GqeuTrPDPGjLsim9uSoGgwSMryN8v1hcHJw5VLceUW4WqXnyabEccp0GZqjg3TmQPRQ0wlLhJmzevZSX9xUqtDzLWuggc4OxKilLT0dTCojLllYSG81rps7PCWkRq16FLGo1ciLUxKOcBSqjfor2XKK8nscWtZo54I6DU/JP6dKS4Rwbb49xkuKMZ/iqocAQ1oyidzzJXWw8b4K+0oWT7mUytkZLt8RqMENeY6bj5qOVUJctE1d86/xZOpcQ1BuAfUKCWHBl2PVLF+S2T6PFIjxNI7aqvLp/6Zbh1aHtEpvEdIjUn0Ki/gzTJv6lS0Z3GMR9s7Sco2H5ro49Krj/AHORm5XzS48FfCnKQsrAFJQCLIOjfZjwqyqw3VZocA7LTaRIlu7yOeug7Lz/AFnqEqn8Nb035Ohh1x/KS2a/FrnXINAP3C41MfbZ6XGq+vc0Z3EsKpVv9RoJ2zDR3qF0acqyp/Vi7Dot/KJl7/g1wP8ALeD/AEu0PaQupV1OL/NHHv6LKPNbM/e4bVo/6lNzehI0/wB2y6FdsLOYs49lM63qSIhKkIhAgOwfZXYNZae1iHVXuk88rTAHbcryXXbnK7498I6GLFKGzX3jARtuuLXJpllSaZgMXZleRylegx5twR14S7oJvkrH2lN3vMae4Csq6xeGRyqrl5iiPXweg77kdpHxUsMq1PlkE8GmXhGQu7cseWn7pj/6uvGXckzz1tbrm4sahbEYsIBAeiA91KznGXOLj1cST80SSGzdf57puoNa9js7WhvhAy6aSDOi5E+mtz2mdbH6hGtcoz91xM93utA76qzDBhHzybW9Ym1qC0V1TFKp+8rKogvRSlnXS9karXc7dxPcrdRS8IgnbOf5MbWxGCAEAIAQAgCVnYBYAIAKARAKsoHavs/umtw6kG/9yf7s7pXi+rVuWY9/2/4OvheIobqXLXO106rMa9I9KnqOkJUg7R66mVsE2TcMw/OMxIPQc1LCCfko5WVKD0ixrWzA3K5oIO4IkK3CP6ZxrLnJ7OW/aFhNvQLHURkc+czAdI/EBy10XWxrJyT2ULYpMxwVohOufZvi7X2raUjPSJBHPKTLSvJ9ZxpK75PTOhjzXZo1F3dgCfJcmurbLCOf4tiALyZ0XoMehqKOmpKEUmUVxjjW7eLsuhDEk/JUt6jXDhcldWx2odob8yrEcSC8lCfUbH+PBV1ahcSSZJ3KspJLSKEpuT3J8nlZNQQAAgBACAEAIAQCgSg0a7AeBqlcBz3ZGnpqVycrq0KeIrbL0cJpbkzUt+zy2A1zE9yuU+t3N8G38eBSY5wEGtLqDjI+6efxV7F6x3PU0RTx/aMJVplpIIgjQhdxNSW0VWtHhZMCoAQCID1KARACAssKx2tbgtpvhp1LTq2esclXuxa7XuSJK7ZVvcST/matM+H0Uf8ABqOguq3L0h5nFlXmGn1Ub6dWyRdXs9xRbWPHpYINOTPJ3JR/01J7jIit6h8nmJIrfaNI0pH4uH6KWOE1/qKrvX6MZimIvuKhfUMnYDkB0CuwiorSK7bfkhrYwSbC+fReH03FrhzH0I5haWVxsj2zXBtGTi9ovLvjS4qNy+FvUgaqlX0yiEtk/wDJmjP1blzvecSr0YRj4RFO6cvLGlsRggBACAEAIAQAgBAIgFQHuk6HA9CD6LEltNG9b1JN/s7hgV0DQZG0Arw+XW/lezsWz2+Ca64VdQI9kW5uQpYQZrps5TxsxouDljUSe69d06UnVyULvyM+rxCIgFQAgBACAEAIAQAgBAIgFQAgCEAuVY2Z0BCGBFkAgBAIgBAKgBABQAgBOTPAIYEQGn4a4pdQGR8lnLqFzszp8bvtHyWa72lpmobxXRcNHj4rlPp1qfgmVsf2VOL8TsHuOk+St0dPk/yRJ/KjBaMbeXLqjy52pK7MIKEe1HOlLuexhbGoIBUAIBEAIAQAgBAKgBACAUIAKwBCUALIBAIgBACAVACARAKgBAIgBACAEAIBUAIBEAIAQCoB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90" name="Picture 6" descr="http://images.crystalscomments.com/1/9756176521695c4c5e5c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3490" y="36789"/>
            <a:ext cx="2667000" cy="15725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336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Happy November!!    11/1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4" y="609600"/>
            <a:ext cx="8988425" cy="6248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Due today:  </a:t>
            </a:r>
            <a:r>
              <a:rPr lang="en-US" dirty="0" smtClean="0">
                <a:solidFill>
                  <a:srgbClr val="FFFF00"/>
                </a:solidFill>
              </a:rPr>
              <a:t>Mole </a:t>
            </a:r>
            <a:r>
              <a:rPr lang="en-US" dirty="0" err="1" smtClean="0">
                <a:solidFill>
                  <a:srgbClr val="FFFF00"/>
                </a:solidFill>
              </a:rPr>
              <a:t>ws</a:t>
            </a:r>
            <a:r>
              <a:rPr lang="en-US" dirty="0" smtClean="0">
                <a:solidFill>
                  <a:srgbClr val="FFFF00"/>
                </a:solidFill>
              </a:rPr>
              <a:t> 2 pumpkin problems-</a:t>
            </a:r>
          </a:p>
          <a:p>
            <a:pPr>
              <a:buNone/>
            </a:pPr>
            <a:r>
              <a:rPr lang="en-US" dirty="0" smtClean="0">
                <a:solidFill>
                  <a:srgbClr val="FFFF00"/>
                </a:solidFill>
              </a:rPr>
              <a:t>		Hold on to</a:t>
            </a:r>
          </a:p>
          <a:p>
            <a:pPr>
              <a:buNone/>
            </a:pPr>
            <a:r>
              <a:rPr lang="en-US" dirty="0" smtClean="0"/>
              <a:t>Objectives:  </a:t>
            </a:r>
          </a:p>
          <a:p>
            <a:pPr>
              <a:buNone/>
            </a:pPr>
            <a:r>
              <a:rPr lang="en-US" dirty="0" smtClean="0">
                <a:solidFill>
                  <a:srgbClr val="FFFF00"/>
                </a:solidFill>
              </a:rPr>
              <a:t>Empirical formula </a:t>
            </a:r>
            <a:r>
              <a:rPr lang="en-US" dirty="0" err="1" smtClean="0">
                <a:solidFill>
                  <a:srgbClr val="FFFF00"/>
                </a:solidFill>
              </a:rPr>
              <a:t>prelab</a:t>
            </a:r>
            <a:r>
              <a:rPr lang="en-US" dirty="0" smtClean="0">
                <a:solidFill>
                  <a:srgbClr val="FFFF00"/>
                </a:solidFill>
              </a:rPr>
              <a:t>  (intro to stoichiometry)</a:t>
            </a:r>
          </a:p>
          <a:p>
            <a:pPr>
              <a:buNone/>
            </a:pPr>
            <a:r>
              <a:rPr lang="en-US" dirty="0" smtClean="0">
                <a:solidFill>
                  <a:srgbClr val="FFFF00"/>
                </a:solidFill>
              </a:rPr>
              <a:t>Mole WS 3</a:t>
            </a:r>
          </a:p>
          <a:p>
            <a:pPr>
              <a:buNone/>
            </a:pPr>
            <a:r>
              <a:rPr lang="en-US" dirty="0" smtClean="0"/>
              <a:t>Homework: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Work on Mole </a:t>
            </a:r>
            <a:r>
              <a:rPr lang="en-US" dirty="0" err="1" smtClean="0">
                <a:solidFill>
                  <a:srgbClr val="FFFF00"/>
                </a:solidFill>
              </a:rPr>
              <a:t>ws</a:t>
            </a:r>
            <a:r>
              <a:rPr lang="en-US" dirty="0" smtClean="0">
                <a:solidFill>
                  <a:srgbClr val="FFFF00"/>
                </a:solidFill>
              </a:rPr>
              <a:t> 2 if you missed pumpkin problems – do next one in each section for block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Finish Mole </a:t>
            </a:r>
            <a:r>
              <a:rPr lang="en-US" dirty="0" err="1" smtClean="0">
                <a:solidFill>
                  <a:srgbClr val="FFFF00"/>
                </a:solidFill>
              </a:rPr>
              <a:t>ws</a:t>
            </a:r>
            <a:r>
              <a:rPr lang="en-US" dirty="0" smtClean="0">
                <a:solidFill>
                  <a:srgbClr val="FFFF00"/>
                </a:solidFill>
              </a:rPr>
              <a:t> 3 –evens – for block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Finish covalent naming (back side) for block</a:t>
            </a:r>
          </a:p>
          <a:p>
            <a:pPr marL="0" indent="0">
              <a:buNone/>
            </a:pPr>
            <a:r>
              <a:rPr lang="en-US" dirty="0" smtClean="0"/>
              <a:t>Handouts: </a:t>
            </a:r>
            <a:r>
              <a:rPr lang="en-US" dirty="0" smtClean="0">
                <a:solidFill>
                  <a:srgbClr val="FFFF00"/>
                </a:solidFill>
              </a:rPr>
              <a:t>empirical formula </a:t>
            </a:r>
            <a:r>
              <a:rPr lang="en-US" dirty="0" err="1" smtClean="0">
                <a:solidFill>
                  <a:srgbClr val="FFFF00"/>
                </a:solidFill>
              </a:rPr>
              <a:t>prelab</a:t>
            </a:r>
            <a:r>
              <a:rPr lang="en-US" dirty="0" smtClean="0">
                <a:solidFill>
                  <a:srgbClr val="FFFF00"/>
                </a:solidFill>
              </a:rPr>
              <a:t> notes; mole </a:t>
            </a:r>
            <a:r>
              <a:rPr lang="en-US" dirty="0" err="1" smtClean="0">
                <a:solidFill>
                  <a:srgbClr val="FFFF00"/>
                </a:solidFill>
              </a:rPr>
              <a:t>ws</a:t>
            </a:r>
            <a:r>
              <a:rPr lang="en-US" dirty="0" smtClean="0">
                <a:solidFill>
                  <a:srgbClr val="FFFF00"/>
                </a:solidFill>
              </a:rPr>
              <a:t> 3</a:t>
            </a:r>
            <a:endParaRPr lang="en-US" dirty="0" smtClean="0"/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Coming up: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00"/>
                </a:solidFill>
              </a:rPr>
              <a:t>Nomenclature and Electron Test Tentatively- Friday 11/11; Unit IV Mole test 11/14  (Back to back due to working around leadership conference)</a:t>
            </a:r>
          </a:p>
          <a:p>
            <a:pPr>
              <a:defRPr/>
            </a:pPr>
            <a:r>
              <a:rPr lang="en-US" sz="2600" dirty="0"/>
              <a:t>Cornell notes Unit 4: Balancing and writing reactions</a:t>
            </a:r>
          </a:p>
          <a:p>
            <a:pPr lvl="1">
              <a:defRPr/>
            </a:pPr>
            <a:r>
              <a:rPr lang="en-US" sz="2600" dirty="0"/>
              <a:t>6.1-6.3 self checks 6.1,6.2,.6.3 due Monday 11/7</a:t>
            </a:r>
          </a:p>
          <a:p>
            <a:pPr lvl="1">
              <a:defRPr/>
            </a:pPr>
            <a:r>
              <a:rPr lang="en-US" sz="2600" dirty="0"/>
              <a:t>7.1-7.4, 7.7 (read pages 182-183 only), 7.6, 7.7 and </a:t>
            </a:r>
            <a:r>
              <a:rPr lang="en-US" sz="2600" dirty="0" err="1"/>
              <a:t>Selfchecks</a:t>
            </a:r>
            <a:r>
              <a:rPr lang="en-US" sz="2600" dirty="0"/>
              <a:t> 7.1,7.2,7.4 – due 11/11</a:t>
            </a:r>
          </a:p>
          <a:p>
            <a:pPr marL="342900" lvl="1" indent="-342900">
              <a:buFont typeface="Arial" pitchFamily="34" charset="0"/>
              <a:buChar char="•"/>
              <a:defRPr/>
            </a:pPr>
            <a:r>
              <a:rPr lang="en-US" dirty="0"/>
              <a:t>Research paper RD 1 See rubric and syllabus – due 11/7 – each person must have a copy in class for peer editing to receive credit</a:t>
            </a:r>
            <a:endParaRPr lang="en-US" sz="2400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accent6"/>
                </a:solidFill>
              </a:rPr>
              <a:t>Handouts: </a:t>
            </a:r>
            <a:r>
              <a:rPr lang="en-US" dirty="0" smtClean="0"/>
              <a:t>mole </a:t>
            </a:r>
            <a:r>
              <a:rPr lang="en-US" dirty="0" err="1"/>
              <a:t>ws</a:t>
            </a:r>
            <a:r>
              <a:rPr lang="en-US" dirty="0"/>
              <a:t> </a:t>
            </a:r>
            <a:r>
              <a:rPr lang="en-US" dirty="0" smtClean="0"/>
              <a:t>3: Empirical </a:t>
            </a:r>
            <a:r>
              <a:rPr lang="en-US" dirty="0"/>
              <a:t>formula – </a:t>
            </a:r>
            <a:r>
              <a:rPr lang="en-US" dirty="0" smtClean="0"/>
              <a:t>notes and intro to lab 12</a:t>
            </a:r>
            <a:endParaRPr lang="en-US" dirty="0"/>
          </a:p>
        </p:txBody>
      </p:sp>
      <p:sp>
        <p:nvSpPr>
          <p:cNvPr id="1026" name="AutoShape 2" descr="data:image/jpeg;base64,/9j/4AAQSkZJRgABAQAAAQABAAD/2wCEAAkGBxQSEhUUEhQUFBUUFBQUFRUVFBQUFBgUFBQWFhQUFhQYHCggGB0lHBQUITEhJSkrLi4uFx8zODMsNygtLisBCgoKDg0OGxAQGiwkICQsLCwsLCwsLCwsLCwsLCwsLCwsLCwsLCwsLCwsLCwsLCwsLCwsLCwsLCwsLCwsLCwsLP/AABEIAMMBAwMBEQACEQEDEQH/xAAcAAABBQEBAQAAAAAAAAAAAAAAAQMEBQYHAgj/xAA9EAABAwIEBAMFBgQFBQAAAAABAAIRAwQFEiExBkFRcSJhkRMygaGxB0JSwdHwFCNichUWM5LxU2OCouH/xAAbAQEAAgMBAQAAAAAAAAAAAAAAAwQBAgUGB//EADARAAICAgEEAgIBAwMEAwAAAAABAgMEESEFEjFBEyIyURQVYXFCkbEjUoHxM6HB/9oADAMBAAIRAxEAPwDiK1NghALCAQoY2aTgnhY3tTxuyUm+84RmceTGzz5k8lQ6hnrFhtLcn6//AEsY+LO17S4NZxD9mdJrC62e8OAkNeQ4OI5TpErl4nXpyn22xX/gltxO3lM5g+mWktcCCDBB0II3BC9JtNbXgp+OGJCwBYQCEIYBBoRZMCQgEQAsgEAIAQCIAQCoAQAgBYAQgBACAFkAgBACAEAIBxamwhKGAlZ0P8Fpg+B1bh4AaWt+89wIAHx3Pkq9+VXTHb8/ot4mDbky0lpe3+jpeHWzbem1jJAZz5kzqe5Xmr7HfJykeyx8aFUPjXj/AJNFb3+dniOv71XMnS4PaOTl47g9o5f9pWGhlZtZogVNHf3N5/EfReq6RkOdXY/KODk19stmOzLraK2xMyaGwlNAEGxU0BCUMHlACyAQAgBACAEAIAQAgBACwBYQBCAIQCLIBACARAKgHVqbFjwzZMr3dClUnI+o1ro3idRpstLpuuty/RmMe6SR265sbe1ZFKjTbOwa0SfMnf1XmJ5Fkvykzu4mHGb8FFWr9TJ/eyh5b2eiqpjCOokfPMk8uU/QKRI3k9cHgXRadPRbfH3LSIbYxlHTIXFVEXFu4Qc7BmYI1zDcAdpCtYMZUWpvw/J5rMpUtpctGMwHhurcVcjm1GNALnO9m4kAcgOZK7V2VCuOzmwxbJPT4/yXuLfZ5VaJthUf/S9oa74EwoaM1T/NaM246h72ZjEcCuKH+rRezziR/ubIVtWQfhkChIrluYEQwCDQQsAFkAgFhYAZU2AIWQCAFgCIBUASgEzLICVgCygEWQCAEAIAQAgPUrGjYnYJib7WuyswAuYZh2xBEEehK0uqVtbhLwzaubhLuR1RmMG5ptrFpYag92ZygaQDAnUT8V5a6j47HHe9Htun/aqMta4Irjm2mU8eS45JMewuj7SsymdAdT1hon4LW6XZW5EORLtr2XeNWDWwWtAOxMfmqWPfKT8lTEs73qRUiArfc2X3GK9IueH7mHuBM6BWMdcnK6nBOO0W9a5HkryPPusxfHFwTR8Mh2ZsR8/lKmhJeyfHg29ow9fCmuALozRqRpqt45Li9LwWp4cZrbRU3OEObq3xD5q1DIjLzwc27BnDmPKK7up9FLx5EKGBEAqyAlAGZNARAIgFQBCAIQBCAEAIBZQCIAWACAFkAgBATMPw99d2Wm0k8zyA6k8lHbbCqPdJk9FFl8u2CNxhfCwolgDRVrPMZnDwMPkPzK4l3UHZvT1Ff7npcbp1WPHvmts3YwFlOn4i574kuJ0n+lvILgyzZWWcLglrypynx4IuF16RIpR4pJPQnWIU18ZdvcixfCz8/R40p3VNwEAnKf8AykD5lZj/ANSlxNpJ2UNFxjYlszt+So4r1Ip4f1ejJvqamB6SV10vZ1mh+yuHNdOWNI6c1JCyMCrkUuyOh2teOPOEeQ/RVjgL2VV3QzGSST5/l0RXSZKseEfCINSgApYz2aSiMVLXmFIrP2RuBW3+FNqf0v5Ec1aqyHH/AAUcjDjYuPJmLu1dTdldv9R1XTrmpraOFbVKp9shkBbEYEIBFkAgBALCACgElAEIBVgCLIBACAUFYAFAIsgEAIAQHYsNw2nQYG0xEbnck9SeZXj78md0tyPd49EKIdsUSpUW9k+l7HTdPiC4keZladkd70afHFPaRGbSAcHAQ4ag67qVzbj2+jd/ZaY5WcXEF2pG0rWKUVwIxUVpC1K7nbknuVhRS9CNcY+holbbJDy4IgMVApERSG2mdFs+DUYr01JGRFJETbspvJD4Fq0JE8itl3Lk1aTKvEsPFVuU+8PdKs03OD2vBTycdWpp+TG1aZa4tOhBgrsJqS2jzc4uDcWeShgQoYAlZAiAAgFKwAlAEoAQBCAIQChAISgEWQCAEAIAQHbivDn0ESEAQsg8lZMhCbB5KybI8lZRsKhjYzUC2RoyK4GZCsKO/BDJ65HXtkbLVxcHyNpkZ9tO3LkrEIuS4IZaPFrUglrtjt36Keua12yIpL9Dd1QjbuCo5fWXA9GU4otNqoG/hd35LpYVnmDOL1KnTViM8Sr5yBEAQgBAKsAUoBEMhKGBQgCVgCErICVkCIAQAgBACAEB28BeHPoIr2whjfGxIQyeHBZRkefQcAJBE9QhoppvSGHBZJENVFsjcWkdEkanioFlGGV2KYgLek956FoHVx2XQw4OU+1eyhmXKmtyfo53Txis1+dtR4JMnUx6bLvSprktNHlFlWqTls1WCcTiqQ2rDKnJ40ae45d1zbsN1PurOxjdRVn1n5Lu7ZPi2PPv1VScu77HSR5a/M2D3/VaOX7DRVYvbZ2Pb1GncahWMaztkmVcuvvg0YNd08sKsAEAhQCIBUAsoDyVkBKwAWQCARAKgBACAEAIBEB9BYZaBwLj2HdeJjHZ7bItceEQ7sg1HRsCQOw0WJE9e+zbPdS3ytDjsVppt6MKfdLSMHxNxYWk06BEjRz/ANF3sLpya7rDlZ/U1V9K/JFwDj6tSOS4JrUnaEHVzfNpVrI6bXOP04ZzaOpSUv8Aqf8A0bijXZVaH0yHMdqD+R6FednXKuXZLyj1FVinFST2huqkSdnm2O62muDVeT2WyYWEYk/ZguOruajaQ2aMx/uO3y+q9B0yrUHP9nmes3NzVa8IoLXDKtTVlNxHWNPUq/K6EfLOXDGtmtxiS3cPXAE+zPwIJ9JUSy6Xxsn/AKfkR+2jUcOX7qjCypIfT0M6Et5T22XMzKlCXfHwzsYNspR7J+UT26Eqq+UXjxchZremazW0znt9Ty1Hjo4+k6L0UHuKZ5K2PbNoZJWxGJCGAQCoZPKyYBAKUAiAAgAlACAEAQgBACAEAiA7/Qu4YGjrPzXh+5nuZVbe2QWHX4/mjJn+Oiv43xsMphsxIIEdjt8gr+BR809/o5+Tasapy9s5VWzVXktaT5NBOnJembjBc8HlNTsfC2z3/g9eJ9jUj+0rT+RVvXciX+HdrfYy04Xxt1rUy1AfZvMOBkZT+IBV83GjkQ2vJbwMueNPU0+1nSm08xgc9l5lJ70et2kt+iPQbDnDoJ+YH5/JTa2jXZKs3AVWTtmEqOHkxbvtejJ08DbVrPrPBcJmOWmkdguvLLcK1CBy1hRdzts8vwWwqRoAAIiI27KipPyy8uFpIc/iCWBpgxseYHT6rDCT8kYtbOYgTBExrHRb98taZq4pPYxVOsrKNWDwiDMDjI/nP7/kF6Ch7rR5TLX/AFWQwpSugKBkm0w2pV9xpPnsFHO+EPyZnsbPN9YVKRh7Y+izXbCxfUw4tEZSGAQAmgEIBYWACyD1TpFx8IJ7LDkl5BZ4dgzn6v8ACPmq12VGP4l/GwnYty8Fjd8KHJmouzRu07/BV6+oLu7ZjJxPj8GZcI0PJdLj0UDygFQCIDuBK8Mj6BoGLLBncXwY3l01jnZaVNuZ57/dB9V1sTIWPQ5e3wczPxZXzjH/AErll1RtqdIZaLQ1o2gQe55k91RstnY9yZfox4VxSSRLFcka69wPqq7RI4afkr8Qw+nVEPYD5xr6qzVkWVv6sjnRXNfdcDmGD2Ya06imQAereXyWZyUrO79m3x6h2oS6fFUkbGR6hbv2Yj4/wDuqgRvLkbZXyscwD3o18hy9VOmQSW3sgE6rKAkrJn0eKlUAgHc7fDdbqDa2Qyml5PFQIgxwtWDP6OfY2Zr1P7o9F6HH/wDjR5PLe7pf5I9K2c7YfFSOaRHGmcvBdWHDrnAO07FRfK5LSJ41wrf2NFhh9mIcIhcfIi29E0pQf4i8QsZVou2kCR10WMSU67ERWw+uznoXoCkT8Nwt1XXRrep/IKC7IjX/AJJa6pT8FseGGkeGrr5jRVP573zEsPCnrZRX9k6i7K8djyI6hX67Y2R2ipKLi9M9WeG1KnujTqdklYohRbLhuBsYJeS49Ngq87pPwSKGiVh1qXmKbdB0VeW35LNEI75JmQt0OhCrS8ncglrgm4fdZTHIqG2G1tEeRBSiZHiy2DLgwIDgHfHmuvhTc6ls83ZHUimVs0BACA7aSvEJH0JIUIYAgDbc79/+IWze0ZXIy9ZRueqbtFiS5NWuQciRkaNTyCkSNGU2O4qKDcx1cdGt6n8gr2Lju569FHMyo40d+WQcI4vZUIZWaKZOgcCS2eh6KfI6Y4/at7KWP1iNjStWv8F5W0XPR1H54I5C3Rqwc3RZXkPwZijiHtrwR7jQWt7Aau+JXWnT8WM/2zhQyXdl8fjrg0lTZcpeTs+j1yT2bLhHOrmoHVnE7F5PzXo4x1Wl/Y8jKSdzb/ZbUhmOg0VST0dGtOT48FvbXTmjr5FQqySZYlRCS0F1eEkEaSNe6xJKT2Qxx4xfJEua5c1wncQkIKMkzNtcJR7TLmiQ6IXVUlrZyPikpdujpeC8CVzSa6o5tKQC1nvHb70aA+q5Nl0ZS1Hk6KtVSSSIN9hj6BM6hpg/qoI2Rk+1lmrLUuGVl3SFYNa47EGfqFYqk63wR5tcHHfsmV7ynRbGggaKaKlJnMbSKerdPrOgAgdYgR1WziorcmSQrsn4RssDuaVNoaGkxpMcyofnhHySPEuXOiLj7mF2Zmx30jVRSnGb+p0cSx9va/JTfxEGTonZtaJbbFGLbM5jd77WqXTIGjewXTorVcEjzk5d0tlepjQ90qZcYaCSdgBJPwTaXkylvhE6ngtdwBFN0HsPkVE8mtf6kWFh3NbUWdaJXjz3SQAoNCP2KyvI8FdYYoytLQYeww5h3Ecx1CtW4sq13eiCrKrsk4Lhon0ToqzLIj1hGGMPKkSI2c24kvfa13fhacjew39TK9Pi1KupI8d1C/5bn+lwVtKk5xhoJPkJVhyUfLKcYSl+K2dDwGnVFuBWaQWnK0ncsjT02Xn8t1u3dfvz/k9T092Knts9eP8ABKCrlzZS8WYl7OmKbT4n7+TefrsuhgUd0u9+F/ycvqeV8cOxeX/wUvCVKapP4W/VXM+Wq9HO6XDdjZsKu3ouLE9CJUdsOqkrh3S0R5Euytsz2I4QBsWnXXSD3XWVnb7OCqVLnRb2FGjTAzOaDHMrmWytm+ETb1widWsmVGyzfkYI+oUEbJQepMzG1xZnL0mm7K8EHzXRrXetxLDsTWyPWqtdECPNTrhFZxbZL4ctBUuqTSJGYE9m6n6D1UWRZ2VtksYJ8HaH1RC5lLILKmZLiKoxpIcQMwP6fmFvbW3YpxIlVL0jl922pn0OUA6Fdipw7f7m1sLLNJ8IdsbI1HQAajz+/gtbbVFfpElVMYflyzVUOHXBoLnsaekyuVPNi3pbLsZteI8D1OzIcAY35bKN2bXBNG+MotPghcSVQyk48xt3lTYcXKaRxrLXXPZg7i6c/c6dF3o1xiVbb5WeRhbkBqeGOD33I9pUJp0uRjxO6x0HmqOTmxq+seWWsfGdjW/Bo6GHU6Bim0DlMeIjuuTPInb+TPTUYtVa+qJWdQ6Le0WRcqmi2eQ5baNWz1mWDBz3iqi+hc+0YS0u1BHVejwJxuq7JHl+qVzouVseNl/w1xK2t4KkNqf+rj5dD5KhmdPlWu+Pg6OD1SN2oT4kaCqVzEjrNkSq5TQRDJlV/hlGZ9m2dyTJ+qu/ybNa2Uf41W99pNtIYSGgN7ABQWd0lt7J4RhHjSQtaoTzWkYpG0pEe5uG0ml7jo31PQDzU1dbslpEVt0aodzMDf3Rqvc927j8AOQC79cFCKijy903bNzkabhO0y0i87vMjsNlzM+zun2r0djplDjV3P2W9R2o9VTSOmyuxC4dMNBMdP1VqiKXJRyp7einq13T4pVpRXkrJ7NVgWEtAD3iXHXXlPRcvKyZbcYmrWjUUaLQPNcqc23yR6KzHrFlRkuAJaZBPzCtYt0oS0mayRla9JuxAXVhKXkibaJvDVqGVDUbOgy+upj0UOZa3DsZ0umQ725SNWMTdsufFuJ1J4sHyVGL1va6O0jUT8FcjYytdBVR3EqKlKnEGXadlLGU97RVcJ2cnvD6zbdkMmTufvHusWqV0ufBvRVGK3Iaq4gXLKp7Sy7fSPNK8IcDOkie3NbfEmivak4tlLxVigqEMYQQDJI69Fewcd1rukeeumm9IzqvkArD1259kHB221xKiKDS0hrcoyiRAEaBeYdcu97T2diuSilyZfEMapBxh7fgQVPHFsfo6scyqMeZEX/HaX/Ub6rf+HP/ALTH8+j/AL0aUVJXL7TrqQmfVZ1wYbPWZa6MFTxHhwr0iB7zdW9+iuYd/wAU/wCxSzsb56nE5s9paY1BB9CF6VNNbPGyThLT4aNPgvFbmwytLxsHfeHfqudk9PjL7Q4Z2cLqs46rnyaarWH/ADouVGt70dyU+Nsz2JcRtbLaXid+L7o7dSulTgt8zOPk9SivrXyzOm8qZs2d+brmMroKuGta4OT8tu+5yeyVS4grt+9m/uAPzUcsSp+iaPUL4+9jd/iVStHtDoNmgQJ6wtq6YV/iiOzKnd+bG8MsjXqBo23ceg5ra21VR2xRU8iztXg3rGhoAGwEDsvPyk29nq4xUIpL0V15fNbz12CsV0tkFlqXBE/iZHdTfHpkEmmV9yzmFYg/RA4+zdYPcNcxsEbBcLJhJTe0Ry22WhuWgakKoq2/RrorMXuXFvhY8jqGOIjvCt49a3y0YmtIxlzd6nkehXYhXwVpPXk2PB9pmY3+qX/PRcvMl99HoMKHxUbflkmrudNyR8VX0X2+Cnxgxt1V2hcla78Svoidt1NIhXI9Vt+R5rWM/aMyhvyScFwsZoqag+6eRC3c+7wUL5uvw0XeI8P0hRcQNmkyN9uqlqW5Iozypa0cbJXXOUCAEAEoAQCoDo+G4syqJae45g9CvOX4sq3pns8bMhctx/8ARNfVVdR9FtscZWlauOgpHl9ZZUTEpGX4jwj2k1KY8X3m/i8x5rr4eT2/SZw+o4fyfeC5RktQfMH5hdXhnn+UyxqY5WcCHOBkQTAmO4UCxa09pFuWdc49rZEtrdzzDGlxOwAlSTnGPMmRVVSl4Wy4bwvWjxFjTE5Sdexjmqrzqt8F9dMua2xscN1gdQPgZWf5tejRdNt3yXzcDpBpAbqQfE4yRpv0VH+ZNy88HUjgVxhyj3Y0mUW5WaDmeZPUrS6crXtk2PVCiOooDeZ3+zafNxHJv6lZVXZHvZizJTfbHz/wPPYD4abZ5f8AJUak1zJm8K98aJeH4IwOBqierQYHx6qK7LlrUCT+G+0t8UwCjUZ/La1juRaI+BCqUZtsZ/dlCcJQZhL1lSjPsyWnmPMeS70HCz8ivOx6+vk3XCOGNfRbVqnO4gO12BPkuDn5DhY4Q4RJ3PtRontELmpvZC+DH8XYMys3MIa9usjm3m0/kuzgZUq32y8Gvxd+i1wNsNbl6QPSP0Ve+Tc2z0UWnBIZqUZdHmkZJk7aa8md4irZWkn8Q+q6WJHukUMqxQhtkPCHZ3AA6qTIXauSKuxa2uTotnhbcgzgExrIB3Gy89bky7vqynda5S4KPHQ5jgGuIAGg5DtK6WJe3HksUUwth9kVuIYzWfQfSGWXNLQ/UQDodNeRK6VNsYvbKl/TN81s59cYZUZuw9xqF043Ql4ZyrMS6HmJDIUpWa15EQCgIA2QBmQDlvcuYZaYP70K1lFSWmSV2yre4vRo7DiKdH6HryXOtwvcTt43U0/rMsG4kAd9Cq7oZfWQh119PNR/Foy70xk3a3+M1+QYq2lCoSKgLSdnt974jZ31U8LbILjkqXY1Vj54f9h2w4Wt5l9clvQNgnyWlmfb4UdGtfTK1y2aFjqVFuW3phnVx1cfjyXPk52Pc2dOquEF9UVlevrqp4Q4N5TGjexzW3w7IfkRBvcYnSVYrxmVrclL2V7LurWcKVuxz3nYNEnv5d1aVEYfaZz7c1v61+TWYHwY+i1z67vG6JY3WO7ufwXPzcyMtRguEWenUNTcpvllxStg0bAALlyscj0K7I8bQVHD9/v9wiizbweadciYPKYndbOtMhnCMlyZrip4ac+weJ+Ox/JdPBTktfo4OSowTbGuE+KS3+U+APuHbT8JW2d09T+8fJTpydvTNY/EDUEA+i5Cp7GdXDrVsm/SI8xrK3OtKqDWkhwXoj8J8tAfRY+NtnPshOrmLPFLFCZaGEZdJOx7EbraWN2abZHQ7LnvwitxawFwzK4lusgiNx9VZxrvhltE2Rgq2HbtmKqNrWlWAdZ8PMOHkF218eRXtnnbFdiz7Nnb6d6C0EHQgH1C8NOpqbRb7tmV4gvml/LZdTEqfYdTFklWUrrxn7KvKqRNKaCjWFRwYwZnHYDUrZ1ygu6XBFK2C3yP4pw2chLwyY0b97/d1WlGcu/SbKdkI2xeonO61ItJa4EEcivQJqS2jz84uL00eJWTURACARALKAdZcOGxWrgmSwvnHwx+nfELR1JlmOY/Y8zEFG6SeOYn5JP8cHDeCo/iaZP/ACYtDlpikETqZ081idG1wIZUYmlyXDmSLeo0bS8ZBr0zQVz+yuL+0kX4XSnxBHilgb3H+Y+P6Wifmf0SWVXD8VsnhjTnzJmrwvg6g1uao3OejiSPTZci/qlzeovRTvlFPUSXdYNb5S32NKOns2/ooq8y/u33P/cpSSl5PXDVnb2zCym1tMlxzO3c6dRJ3IG0LoyyZ3Lc2RKCh+KLF1drzkHOZ6nRVr59te0WK7XDlDtxRAAAAEBcyNrbMKcnLbZj8QoAOdHoJG/PRdeiW48narbcFyQCCp+DfbKvGsGq3OUMc0ZM2jiRMx0B6K9h5FdTe/ZyOoYtlnKfBm7zhq5paupEjq0h30Mrpxyan7OK8eyPo3WBWT6duxrpJjM6Z3drE+Q0XAy7Iztfb4PV4EFTQk/ItxUyqOMdlxyQ3YWNS5JLGn2bTqep6Cd1NJqta9lSdkHLTZKe3Lp0VdbZZTSXHgZZLjptO/6LZ6iuTDbNJhthTABADjvmIBM8+y512RZvSekcfJUnL7HvFKYyGDlMaHz5LWiW5ruK8apT4icdxPE6wqOa+MwJBgdOi9lVRX2ppcFSeXdW+xlc+6c7clWFXFFaWRbLyzrHCODts7YPcB7aq0OceYB1a34fVeT6hkvIt7I/ijq4WNv8hu8rFxKzXFJHd7VFJIpcQwxlUHO3Xk4bhXqciVfgp5ONXcufJjsSwp9I66t5O/XouzVfGxcHncjDnS/HBXqYqAgBACAEAIAQAgLjhLE6dtdMrVmGo1kkAESHEQHQd46foociudlbjB6ZvCWpbZ0LE+MravkLKkRMtcC0yY1132XB/p90fMf/ACegwMylcN6PFviDHQQQQDyM8+qhnRKK00dhWxkvozZ/xTXMBG0LiuDU2mcGe4yaZW3FyrEK2RSaMRxDxM2lVyAFxA1giATyK72L0+UobfBWsvSeh7gXiY1bxrHNyhzXgS6fEGyOXQFa9SwFDGco8mK8hylpnRb64016LzNcC2vJjMQvRndpz6rt01NRR26muxEA3zekfFT/ABM2ctD1piTA6TAHeFtGqSfgrZFke0k2+M0a9enSa9pzOiJB21P0W9tFnb3aOUrYb0mbG4oNA8lUrS1tmf5Eu7yVAwD+IeC8ltNvIe879At+9xf1J3lyjHSNA4spMDWgNa0QB5LCXtlLulJ7MRij21ahLdG845ptRO7idzj9gYY0AUT58l1cE2xvMroJ0UFtW0V8iCnEtnPDuyqJOJx+5xZyr7RLRrLgOboHsBI82mP0Xrek2OdGn6OZlvc9szVoQHsJ2Dmz2kSujP8AF6/RWj5R1y8xJrw0giCBtsvIQocZPZ6nDkmtkMEEnxCPL5aKfTRbcmxoghbAYrNze9qIjyhSQbj4NJQi1pmO4gw0UiHM91xOnQrs4t7sjpnnc/FVMtx8MplaOeKgFJWDISsmAQElmHVi3OKVQt/EGOLfWFG7a09dy3/k3+Ob9MjuYRoREcjupPJq015EQwCAdo3D2e64t7GFrKMX5RJC6df4s1OBcbvotLKwztOrSIDgenmFzcrpddr7ocMsLMk39gvuJq9yfZ21N4ka5RmfHw27pVgU467rWjSV0pvUUUNfBblvvUKw5kljvqrscqlria/3I/hsfpjVt7Wi9tRoc1zHBwOU6EdVvL47I9rfD4MfHZF77WbGr9ohewB1Lx7HK4Ze4nUdlyF0WMZbUuCeOU15RQXHEbnEkNAnqZV6GDGK5ZZ/qkktJFfVxSo770dgFPGiEfRVnmWy9kWpVc7ck91Kkl4RBKcpeWLb1nMc1zSWuaQ5pG4I2Ky0pLT8GqeuTrPDPGjLsim9uSoGgwSMryN8v1hcHJw5VLceUW4WqXnyabEccp0GZqjg3TmQPRQ0wlLhJmzevZSX9xUqtDzLWuggc4OxKilLT0dTCojLllYSG81rps7PCWkRq16FLGo1ciLUxKOcBSqjfor2XKK8nscWtZo54I6DU/JP6dKS4Rwbb49xkuKMZ/iqocAQ1oyidzzJXWw8b4K+0oWT7mUytkZLt8RqMENeY6bj5qOVUJctE1d86/xZOpcQ1BuAfUKCWHBl2PVLF+S2T6PFIjxNI7aqvLp/6Zbh1aHtEpvEdIjUn0Ki/gzTJv6lS0Z3GMR9s7Sco2H5ro49Krj/AHORm5XzS48FfCnKQsrAFJQCLIOjfZjwqyqw3VZocA7LTaRIlu7yOeug7Lz/AFnqEqn8Nb035Ohh1x/KS2a/FrnXINAP3C41MfbZ6XGq+vc0Z3EsKpVv9RoJ2zDR3qF0acqyp/Vi7Dot/KJl7/g1wP8ALeD/AEu0PaQupV1OL/NHHv6LKPNbM/e4bVo/6lNzehI0/wB2y6FdsLOYs49lM63qSIhKkIhAgOwfZXYNZae1iHVXuk88rTAHbcryXXbnK7498I6GLFKGzX3jARtuuLXJpllSaZgMXZleRylegx5twR14S7oJvkrH2lN3vMae4Csq6xeGRyqrl5iiPXweg77kdpHxUsMq1PlkE8GmXhGQu7cseWn7pj/6uvGXckzz1tbrm4sahbEYsIBAeiA91KznGXOLj1cST80SSGzdf57puoNa9js7WhvhAy6aSDOi5E+mtz2mdbH6hGtcoz91xM93utA76qzDBhHzybW9Ym1qC0V1TFKp+8rKogvRSlnXS9karXc7dxPcrdRS8IgnbOf5MbWxGCAEAIAQAgCVnYBYAIAKARAKsoHavs/umtw6kG/9yf7s7pXi+rVuWY9/2/4OvheIobqXLXO106rMa9I9KnqOkJUg7R66mVsE2TcMw/OMxIPQc1LCCfko5WVKD0ixrWzA3K5oIO4IkK3CP6ZxrLnJ7OW/aFhNvQLHURkc+czAdI/EBy10XWxrJyT2ULYpMxwVohOufZvi7X2raUjPSJBHPKTLSvJ9ZxpK75PTOhjzXZo1F3dgCfJcmurbLCOf4tiALyZ0XoMehqKOmpKEUmUVxjjW7eLsuhDEk/JUt6jXDhcldWx2odob8yrEcSC8lCfUbH+PBV1ahcSSZJ3KspJLSKEpuT3J8nlZNQQAAgBACAEAIAQCgSg0a7AeBqlcBz3ZGnpqVycrq0KeIrbL0cJpbkzUt+zy2A1zE9yuU+t3N8G38eBSY5wEGtLqDjI+6efxV7F6x3PU0RTx/aMJVplpIIgjQhdxNSW0VWtHhZMCoAQCID1KARACAssKx2tbgtpvhp1LTq2esclXuxa7XuSJK7ZVvcST/matM+H0Uf8ABqOguq3L0h5nFlXmGn1Ub6dWyRdXs9xRbWPHpYINOTPJ3JR/01J7jIit6h8nmJIrfaNI0pH4uH6KWOE1/qKrvX6MZimIvuKhfUMnYDkB0CuwiorSK7bfkhrYwSbC+fReH03FrhzH0I5haWVxsj2zXBtGTi9ovLvjS4qNy+FvUgaqlX0yiEtk/wDJmjP1blzvecSr0YRj4RFO6cvLGlsRggBACAEAIAQAgBAIgFQHuk6HA9CD6LEltNG9b1JN/s7hgV0DQZG0Arw+XW/lezsWz2+Ca64VdQI9kW5uQpYQZrps5TxsxouDljUSe69d06UnVyULvyM+rxCIgFQAgBACAEAIAQAgBAIgFQAgCEAuVY2Z0BCGBFkAgBAIgBAKgBABQAgBOTPAIYEQGn4a4pdQGR8lnLqFzszp8bvtHyWa72lpmobxXRcNHj4rlPp1qfgmVsf2VOL8TsHuOk+St0dPk/yRJ/KjBaMbeXLqjy52pK7MIKEe1HOlLuexhbGoIBUAIBEAIAQAgBAKgBACAUIAKwBCUALIBAIgBACAVACARAKgBAIgBACAEAIBUAIBEAIAQCoB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xQSEhUUEhQUFBUUFBQUFRUVFBQUFBgUFBQWFhQUFhQYHCggGB0lHBQUITEhJSkrLi4uFx8zODMsNygtLisBCgoKDg0OGxAQGiwkICQsLCwsLCwsLCwsLCwsLCwsLCwsLCwsLCwsLCwsLCwsLCwsLCwsLCwsLCwsLCwsLCwsLP/AABEIAMMBAwMBEQACEQEDEQH/xAAcAAABBQEBAQAAAAAAAAAAAAAAAQMEBQYHAgj/xAA9EAABAwIEBAMFBgQFBQAAAAABAAIRAwQFEiExBkFRcSJhkRMygaGxB0JSwdHwFCNichUWM5LxU2OCouH/xAAbAQEAAgMBAQAAAAAAAAAAAAAAAwQBAgUGB//EADARAAICAgEEAgIBAwMEAwAAAAABAgMEESEFEjFBEyIyURQVYXFCkbEjUoHxM6HB/9oADAMBAAIRAxEAPwDiK1NghALCAQoY2aTgnhY3tTxuyUm+84RmceTGzz5k8lQ6hnrFhtLcn6//AEsY+LO17S4NZxD9mdJrC62e8OAkNeQ4OI5TpErl4nXpyn22xX/gltxO3lM5g+mWktcCCDBB0II3BC9JtNbXgp+OGJCwBYQCEIYBBoRZMCQgEQAsgEAIAQCIAQCoAQAgBYAQgBACAFkAgBACAEAIBxamwhKGAlZ0P8Fpg+B1bh4AaWt+89wIAHx3Pkq9+VXTHb8/ot4mDbky0lpe3+jpeHWzbem1jJAZz5kzqe5Xmr7HfJykeyx8aFUPjXj/AJNFb3+dniOv71XMnS4PaOTl47g9o5f9pWGhlZtZogVNHf3N5/EfReq6RkOdXY/KODk19stmOzLraK2xMyaGwlNAEGxU0BCUMHlACyAQAgBACAEAIAQAgBACwBYQBCAIQCLIBACARAKgHVqbFjwzZMr3dClUnI+o1ro3idRpstLpuuty/RmMe6SR265sbe1ZFKjTbOwa0SfMnf1XmJ5Fkvykzu4mHGb8FFWr9TJ/eyh5b2eiqpjCOokfPMk8uU/QKRI3k9cHgXRadPRbfH3LSIbYxlHTIXFVEXFu4Qc7BmYI1zDcAdpCtYMZUWpvw/J5rMpUtpctGMwHhurcVcjm1GNALnO9m4kAcgOZK7V2VCuOzmwxbJPT4/yXuLfZ5VaJthUf/S9oa74EwoaM1T/NaM246h72ZjEcCuKH+rRezziR/ubIVtWQfhkChIrluYEQwCDQQsAFkAgFhYAZU2AIWQCAFgCIBUASgEzLICVgCygEWQCAEAIAQAgPUrGjYnYJib7WuyswAuYZh2xBEEehK0uqVtbhLwzaubhLuR1RmMG5ptrFpYag92ZygaQDAnUT8V5a6j47HHe9Htun/aqMta4Irjm2mU8eS45JMewuj7SsymdAdT1hon4LW6XZW5EORLtr2XeNWDWwWtAOxMfmqWPfKT8lTEs73qRUiArfc2X3GK9IueH7mHuBM6BWMdcnK6nBOO0W9a5HkryPPusxfHFwTR8Mh2ZsR8/lKmhJeyfHg29ow9fCmuALozRqRpqt45Li9LwWp4cZrbRU3OEObq3xD5q1DIjLzwc27BnDmPKK7up9FLx5EKGBEAqyAlAGZNARAIgFQBCAIQBCAEAIBZQCIAWACAFkAgBATMPw99d2Wm0k8zyA6k8lHbbCqPdJk9FFl8u2CNxhfCwolgDRVrPMZnDwMPkPzK4l3UHZvT1Ff7npcbp1WPHvmts3YwFlOn4i574kuJ0n+lvILgyzZWWcLglrypynx4IuF16RIpR4pJPQnWIU18ZdvcixfCz8/R40p3VNwEAnKf8AykD5lZj/ANSlxNpJ2UNFxjYlszt+So4r1Ip4f1ejJvqamB6SV10vZ1mh+yuHNdOWNI6c1JCyMCrkUuyOh2teOPOEeQ/RVjgL2VV3QzGSST5/l0RXSZKseEfCINSgApYz2aSiMVLXmFIrP2RuBW3+FNqf0v5Ec1aqyHH/AAUcjDjYuPJmLu1dTdldv9R1XTrmpraOFbVKp9shkBbEYEIBFkAgBALCACgElAEIBVgCLIBACAUFYAFAIsgEAIAQHYsNw2nQYG0xEbnck9SeZXj78md0tyPd49EKIdsUSpUW9k+l7HTdPiC4keZladkd70afHFPaRGbSAcHAQ4ag67qVzbj2+jd/ZaY5WcXEF2pG0rWKUVwIxUVpC1K7nbknuVhRS9CNcY+holbbJDy4IgMVApERSG2mdFs+DUYr01JGRFJETbspvJD4Fq0JE8itl3Lk1aTKvEsPFVuU+8PdKs03OD2vBTycdWpp+TG1aZa4tOhBgrsJqS2jzc4uDcWeShgQoYAlZAiAAgFKwAlAEoAQBCAIQChAISgEWQCAEAIAQHbivDn0ESEAQsg8lZMhCbB5KybI8lZRsKhjYzUC2RoyK4GZCsKO/BDJ65HXtkbLVxcHyNpkZ9tO3LkrEIuS4IZaPFrUglrtjt36Keua12yIpL9Dd1QjbuCo5fWXA9GU4otNqoG/hd35LpYVnmDOL1KnTViM8Sr5yBEAQgBAKsAUoBEMhKGBQgCVgCErICVkCIAQAgBACAEB28BeHPoIr2whjfGxIQyeHBZRkefQcAJBE9QhoppvSGHBZJENVFsjcWkdEkanioFlGGV2KYgLek956FoHVx2XQw4OU+1eyhmXKmtyfo53Txis1+dtR4JMnUx6bLvSprktNHlFlWqTls1WCcTiqQ2rDKnJ40ae45d1zbsN1PurOxjdRVn1n5Lu7ZPi2PPv1VScu77HSR5a/M2D3/VaOX7DRVYvbZ2Pb1GncahWMaztkmVcuvvg0YNd08sKsAEAhQCIBUAsoDyVkBKwAWQCARAKgBACAEAIBEB9BYZaBwLj2HdeJjHZ7bItceEQ7sg1HRsCQOw0WJE9e+zbPdS3ytDjsVppt6MKfdLSMHxNxYWk06BEjRz/ANF3sLpya7rDlZ/U1V9K/JFwDj6tSOS4JrUnaEHVzfNpVrI6bXOP04ZzaOpSUv8Aqf8A0bijXZVaH0yHMdqD+R6FednXKuXZLyj1FVinFST2huqkSdnm2O62muDVeT2WyYWEYk/ZguOruajaQ2aMx/uO3y+q9B0yrUHP9nmes3NzVa8IoLXDKtTVlNxHWNPUq/K6EfLOXDGtmtxiS3cPXAE+zPwIJ9JUSy6Xxsn/AKfkR+2jUcOX7qjCypIfT0M6Et5T22XMzKlCXfHwzsYNspR7J+UT26Eqq+UXjxchZremazW0znt9Ty1Hjo4+k6L0UHuKZ5K2PbNoZJWxGJCGAQCoZPKyYBAKUAiAAgAlACAEAQgBACAEAiA7/Qu4YGjrPzXh+5nuZVbe2QWHX4/mjJn+Oiv43xsMphsxIIEdjt8gr+BR809/o5+Tasapy9s5VWzVXktaT5NBOnJembjBc8HlNTsfC2z3/g9eJ9jUj+0rT+RVvXciX+HdrfYy04Xxt1rUy1AfZvMOBkZT+IBV83GjkQ2vJbwMueNPU0+1nSm08xgc9l5lJ70et2kt+iPQbDnDoJ+YH5/JTa2jXZKs3AVWTtmEqOHkxbvtejJ08DbVrPrPBcJmOWmkdguvLLcK1CBy1hRdzts8vwWwqRoAAIiI27KipPyy8uFpIc/iCWBpgxseYHT6rDCT8kYtbOYgTBExrHRb98taZq4pPYxVOsrKNWDwiDMDjI/nP7/kF6Ch7rR5TLX/AFWQwpSugKBkm0w2pV9xpPnsFHO+EPyZnsbPN9YVKRh7Y+izXbCxfUw4tEZSGAQAmgEIBYWACyD1TpFx8IJ7LDkl5BZ4dgzn6v8ACPmq12VGP4l/GwnYty8Fjd8KHJmouzRu07/BV6+oLu7ZjJxPj8GZcI0PJdLj0UDygFQCIDuBK8Mj6BoGLLBncXwY3l01jnZaVNuZ57/dB9V1sTIWPQ5e3wczPxZXzjH/AErll1RtqdIZaLQ1o2gQe55k91RstnY9yZfox4VxSSRLFcka69wPqq7RI4afkr8Qw+nVEPYD5xr6qzVkWVv6sjnRXNfdcDmGD2Ya06imQAereXyWZyUrO79m3x6h2oS6fFUkbGR6hbv2Yj4/wDuqgRvLkbZXyscwD3o18hy9VOmQSW3sgE6rKAkrJn0eKlUAgHc7fDdbqDa2Qyml5PFQIgxwtWDP6OfY2Zr1P7o9F6HH/wDjR5PLe7pf5I9K2c7YfFSOaRHGmcvBdWHDrnAO07FRfK5LSJ41wrf2NFhh9mIcIhcfIi29E0pQf4i8QsZVou2kCR10WMSU67ERWw+uznoXoCkT8Nwt1XXRrep/IKC7IjX/AJJa6pT8FseGGkeGrr5jRVP573zEsPCnrZRX9k6i7K8djyI6hX67Y2R2ipKLi9M9WeG1KnujTqdklYohRbLhuBsYJeS49Ngq87pPwSKGiVh1qXmKbdB0VeW35LNEI75JmQt0OhCrS8ncglrgm4fdZTHIqG2G1tEeRBSiZHiy2DLgwIDgHfHmuvhTc6ls83ZHUimVs0BACA7aSvEJH0JIUIYAgDbc79/+IWze0ZXIy9ZRueqbtFiS5NWuQciRkaNTyCkSNGU2O4qKDcx1cdGt6n8gr2Lju569FHMyo40d+WQcI4vZUIZWaKZOgcCS2eh6KfI6Y4/at7KWP1iNjStWv8F5W0XPR1H54I5C3Rqwc3RZXkPwZijiHtrwR7jQWt7Aau+JXWnT8WM/2zhQyXdl8fjrg0lTZcpeTs+j1yT2bLhHOrmoHVnE7F5PzXo4x1Wl/Y8jKSdzb/ZbUhmOg0VST0dGtOT48FvbXTmjr5FQqySZYlRCS0F1eEkEaSNe6xJKT2Qxx4xfJEua5c1wncQkIKMkzNtcJR7TLmiQ6IXVUlrZyPikpdujpeC8CVzSa6o5tKQC1nvHb70aA+q5Nl0ZS1Hk6KtVSSSIN9hj6BM6hpg/qoI2Rk+1lmrLUuGVl3SFYNa47EGfqFYqk63wR5tcHHfsmV7ynRbGggaKaKlJnMbSKerdPrOgAgdYgR1WziorcmSQrsn4RssDuaVNoaGkxpMcyofnhHySPEuXOiLj7mF2Zmx30jVRSnGb+p0cSx9va/JTfxEGTonZtaJbbFGLbM5jd77WqXTIGjewXTorVcEjzk5d0tlepjQ90qZcYaCSdgBJPwTaXkylvhE6ngtdwBFN0HsPkVE8mtf6kWFh3NbUWdaJXjz3SQAoNCP2KyvI8FdYYoytLQYeww5h3Ecx1CtW4sq13eiCrKrsk4Lhon0ToqzLIj1hGGMPKkSI2c24kvfa13fhacjew39TK9Pi1KupI8d1C/5bn+lwVtKk5xhoJPkJVhyUfLKcYSl+K2dDwGnVFuBWaQWnK0ncsjT02Xn8t1u3dfvz/k9T092Knts9eP8ABKCrlzZS8WYl7OmKbT4n7+TefrsuhgUd0u9+F/ycvqeV8cOxeX/wUvCVKapP4W/VXM+Wq9HO6XDdjZsKu3ouLE9CJUdsOqkrh3S0R5Euytsz2I4QBsWnXXSD3XWVnb7OCqVLnRb2FGjTAzOaDHMrmWytm+ETb1widWsmVGyzfkYI+oUEbJQepMzG1xZnL0mm7K8EHzXRrXetxLDsTWyPWqtdECPNTrhFZxbZL4ctBUuqTSJGYE9m6n6D1UWRZ2VtksYJ8HaH1RC5lLILKmZLiKoxpIcQMwP6fmFvbW3YpxIlVL0jl922pn0OUA6Fdipw7f7m1sLLNJ8IdsbI1HQAajz+/gtbbVFfpElVMYflyzVUOHXBoLnsaekyuVPNi3pbLsZteI8D1OzIcAY35bKN2bXBNG+MotPghcSVQyk48xt3lTYcXKaRxrLXXPZg7i6c/c6dF3o1xiVbb5WeRhbkBqeGOD33I9pUJp0uRjxO6x0HmqOTmxq+seWWsfGdjW/Bo6GHU6Bim0DlMeIjuuTPInb+TPTUYtVa+qJWdQ6Le0WRcqmi2eQ5baNWz1mWDBz3iqi+hc+0YS0u1BHVejwJxuq7JHl+qVzouVseNl/w1xK2t4KkNqf+rj5dD5KhmdPlWu+Pg6OD1SN2oT4kaCqVzEjrNkSq5TQRDJlV/hlGZ9m2dyTJ+qu/ybNa2Uf41W99pNtIYSGgN7ABQWd0lt7J4RhHjSQtaoTzWkYpG0pEe5uG0ml7jo31PQDzU1dbslpEVt0aodzMDf3Rqvc927j8AOQC79cFCKijy903bNzkabhO0y0i87vMjsNlzM+zun2r0djplDjV3P2W9R2o9VTSOmyuxC4dMNBMdP1VqiKXJRyp7einq13T4pVpRXkrJ7NVgWEtAD3iXHXXlPRcvKyZbcYmrWjUUaLQPNcqc23yR6KzHrFlRkuAJaZBPzCtYt0oS0mayRla9JuxAXVhKXkibaJvDVqGVDUbOgy+upj0UOZa3DsZ0umQ725SNWMTdsufFuJ1J4sHyVGL1va6O0jUT8FcjYytdBVR3EqKlKnEGXadlLGU97RVcJ2cnvD6zbdkMmTufvHusWqV0ufBvRVGK3Iaq4gXLKp7Sy7fSPNK8IcDOkie3NbfEmivak4tlLxVigqEMYQQDJI69Fewcd1rukeeumm9IzqvkArD1259kHB221xKiKDS0hrcoyiRAEaBeYdcu97T2diuSilyZfEMapBxh7fgQVPHFsfo6scyqMeZEX/HaX/Ub6rf+HP/ALTH8+j/AL0aUVJXL7TrqQmfVZ1wYbPWZa6MFTxHhwr0iB7zdW9+iuYd/wAU/wCxSzsb56nE5s9paY1BB9CF6VNNbPGyThLT4aNPgvFbmwytLxsHfeHfqudk9PjL7Q4Z2cLqs46rnyaarWH/ADouVGt70dyU+Nsz2JcRtbLaXid+L7o7dSulTgt8zOPk9SivrXyzOm8qZs2d+brmMroKuGta4OT8tu+5yeyVS4grt+9m/uAPzUcsSp+iaPUL4+9jd/iVStHtDoNmgQJ6wtq6YV/iiOzKnd+bG8MsjXqBo23ceg5ra21VR2xRU8iztXg3rGhoAGwEDsvPyk29nq4xUIpL0V15fNbz12CsV0tkFlqXBE/iZHdTfHpkEmmV9yzmFYg/RA4+zdYPcNcxsEbBcLJhJTe0Ry22WhuWgakKoq2/RrorMXuXFvhY8jqGOIjvCt49a3y0YmtIxlzd6nkehXYhXwVpPXk2PB9pmY3+qX/PRcvMl99HoMKHxUbflkmrudNyR8VX0X2+Cnxgxt1V2hcla78Svoidt1NIhXI9Vt+R5rWM/aMyhvyScFwsZoqag+6eRC3c+7wUL5uvw0XeI8P0hRcQNmkyN9uqlqW5Iozypa0cbJXXOUCAEAEoAQCoDo+G4syqJae45g9CvOX4sq3pns8bMhctx/8ARNfVVdR9FtscZWlauOgpHl9ZZUTEpGX4jwj2k1KY8X3m/i8x5rr4eT2/SZw+o4fyfeC5RktQfMH5hdXhnn+UyxqY5WcCHOBkQTAmO4UCxa09pFuWdc49rZEtrdzzDGlxOwAlSTnGPMmRVVSl4Wy4bwvWjxFjTE5Sdexjmqrzqt8F9dMua2xscN1gdQPgZWf5tejRdNt3yXzcDpBpAbqQfE4yRpv0VH+ZNy88HUjgVxhyj3Y0mUW5WaDmeZPUrS6crXtk2PVCiOooDeZ3+zafNxHJv6lZVXZHvZizJTfbHz/wPPYD4abZ5f8AJUak1zJm8K98aJeH4IwOBqierQYHx6qK7LlrUCT+G+0t8UwCjUZ/La1juRaI+BCqUZtsZ/dlCcJQZhL1lSjPsyWnmPMeS70HCz8ivOx6+vk3XCOGNfRbVqnO4gO12BPkuDn5DhY4Q4RJ3PtRontELmpvZC+DH8XYMys3MIa9usjm3m0/kuzgZUq32y8Gvxd+i1wNsNbl6QPSP0Ve+Tc2z0UWnBIZqUZdHmkZJk7aa8md4irZWkn8Q+q6WJHukUMqxQhtkPCHZ3AA6qTIXauSKuxa2uTotnhbcgzgExrIB3Gy89bky7vqynda5S4KPHQ5jgGuIAGg5DtK6WJe3HksUUwth9kVuIYzWfQfSGWXNLQ/UQDodNeRK6VNsYvbKl/TN81s59cYZUZuw9xqF043Ql4ZyrMS6HmJDIUpWa15EQCgIA2QBmQDlvcuYZaYP70K1lFSWmSV2yre4vRo7DiKdH6HryXOtwvcTt43U0/rMsG4kAd9Cq7oZfWQh119PNR/Foy70xk3a3+M1+QYq2lCoSKgLSdnt974jZ31U8LbILjkqXY1Vj54f9h2w4Wt5l9clvQNgnyWlmfb4UdGtfTK1y2aFjqVFuW3phnVx1cfjyXPk52Pc2dOquEF9UVlevrqp4Q4N5TGjexzW3w7IfkRBvcYnSVYrxmVrclL2V7LurWcKVuxz3nYNEnv5d1aVEYfaZz7c1v61+TWYHwY+i1z67vG6JY3WO7ufwXPzcyMtRguEWenUNTcpvllxStg0bAALlyscj0K7I8bQVHD9/v9wiizbweadciYPKYndbOtMhnCMlyZrip4ac+weJ+Ox/JdPBTktfo4OSowTbGuE+KS3+U+APuHbT8JW2d09T+8fJTpydvTNY/EDUEA+i5Cp7GdXDrVsm/SI8xrK3OtKqDWkhwXoj8J8tAfRY+NtnPshOrmLPFLFCZaGEZdJOx7EbraWN2abZHQ7LnvwitxawFwzK4lusgiNx9VZxrvhltE2Rgq2HbtmKqNrWlWAdZ8PMOHkF218eRXtnnbFdiz7Nnb6d6C0EHQgH1C8NOpqbRb7tmV4gvml/LZdTEqfYdTFklWUrrxn7KvKqRNKaCjWFRwYwZnHYDUrZ1ygu6XBFK2C3yP4pw2chLwyY0b97/d1WlGcu/SbKdkI2xeonO61ItJa4EEcivQJqS2jz84uL00eJWTURACARALKAdZcOGxWrgmSwvnHwx+nfELR1JlmOY/Y8zEFG6SeOYn5JP8cHDeCo/iaZP/ACYtDlpikETqZ081idG1wIZUYmlyXDmSLeo0bS8ZBr0zQVz+yuL+0kX4XSnxBHilgb3H+Y+P6Wifmf0SWVXD8VsnhjTnzJmrwvg6g1uao3OejiSPTZci/qlzeovRTvlFPUSXdYNb5S32NKOns2/ooq8y/u33P/cpSSl5PXDVnb2zCym1tMlxzO3c6dRJ3IG0LoyyZ3Lc2RKCh+KLF1drzkHOZ6nRVr59te0WK7XDlDtxRAAAAEBcyNrbMKcnLbZj8QoAOdHoJG/PRdeiW48narbcFyQCCp+DfbKvGsGq3OUMc0ZM2jiRMx0B6K9h5FdTe/ZyOoYtlnKfBm7zhq5paupEjq0h30Mrpxyan7OK8eyPo3WBWT6duxrpJjM6Z3drE+Q0XAy7Iztfb4PV4EFTQk/ItxUyqOMdlxyQ3YWNS5JLGn2bTqep6Cd1NJqta9lSdkHLTZKe3Lp0VdbZZTSXHgZZLjptO/6LZ6iuTDbNJhthTABADjvmIBM8+y512RZvSekcfJUnL7HvFKYyGDlMaHz5LWiW5ruK8apT4icdxPE6wqOa+MwJBgdOi9lVRX2ppcFSeXdW+xlc+6c7clWFXFFaWRbLyzrHCODts7YPcB7aq0OceYB1a34fVeT6hkvIt7I/ijq4WNv8hu8rFxKzXFJHd7VFJIpcQwxlUHO3Xk4bhXqciVfgp5ONXcufJjsSwp9I66t5O/XouzVfGxcHncjDnS/HBXqYqAgBACAEAIAQAgLjhLE6dtdMrVmGo1kkAESHEQHQd46foociudlbjB6ZvCWpbZ0LE+MravkLKkRMtcC0yY1132XB/p90fMf/ACegwMylcN6PFviDHQQQQDyM8+qhnRKK00dhWxkvozZ/xTXMBG0LiuDU2mcGe4yaZW3FyrEK2RSaMRxDxM2lVyAFxA1giATyK72L0+UobfBWsvSeh7gXiY1bxrHNyhzXgS6fEGyOXQFa9SwFDGco8mK8hylpnRb64016LzNcC2vJjMQvRndpz6rt01NRR26muxEA3zekfFT/ABM2ctD1piTA6TAHeFtGqSfgrZFke0k2+M0a9enSa9pzOiJB21P0W9tFnb3aOUrYb0mbG4oNA8lUrS1tmf5Eu7yVAwD+IeC8ltNvIe879At+9xf1J3lyjHSNA4spMDWgNa0QB5LCXtlLulJ7MRij21ahLdG845ptRO7idzj9gYY0AUT58l1cE2xvMroJ0UFtW0V8iCnEtnPDuyqJOJx+5xZyr7RLRrLgOboHsBI82mP0Xrek2OdGn6OZlvc9szVoQHsJ2Dmz2kSujP8AF6/RWj5R1y8xJrw0giCBtsvIQocZPZ6nDkmtkMEEnxCPL5aKfTRbcmxoghbAYrNze9qIjyhSQbj4NJQi1pmO4gw0UiHM91xOnQrs4t7sjpnnc/FVMtx8MplaOeKgFJWDISsmAQElmHVi3OKVQt/EGOLfWFG7a09dy3/k3+Ob9MjuYRoREcjupPJq015EQwCAdo3D2e64t7GFrKMX5RJC6df4s1OBcbvotLKwztOrSIDgenmFzcrpddr7ocMsLMk39gvuJq9yfZ21N4ka5RmfHw27pVgU467rWjSV0pvUUUNfBblvvUKw5kljvqrscqlria/3I/hsfpjVt7Wi9tRoc1zHBwOU6EdVvL47I9rfD4MfHZF77WbGr9ohewB1Lx7HK4Ze4nUdlyF0WMZbUuCeOU15RQXHEbnEkNAnqZV6GDGK5ZZ/qkktJFfVxSo770dgFPGiEfRVnmWy9kWpVc7ck91Kkl4RBKcpeWLb1nMc1zSWuaQ5pG4I2Ky0pLT8GqeuTrPDPGjLsim9uSoGgwSMryN8v1hcHJw5VLceUW4WqXnyabEccp0GZqjg3TmQPRQ0wlLhJmzevZSX9xUqtDzLWuggc4OxKilLT0dTCojLllYSG81rps7PCWkRq16FLGo1ciLUxKOcBSqjfor2XKK8nscWtZo54I6DU/JP6dKS4Rwbb49xkuKMZ/iqocAQ1oyidzzJXWw8b4K+0oWT7mUytkZLt8RqMENeY6bj5qOVUJctE1d86/xZOpcQ1BuAfUKCWHBl2PVLF+S2T6PFIjxNI7aqvLp/6Zbh1aHtEpvEdIjUn0Ki/gzTJv6lS0Z3GMR9s7Sco2H5ro49Krj/AHORm5XzS48FfCnKQsrAFJQCLIOjfZjwqyqw3VZocA7LTaRIlu7yOeug7Lz/AFnqEqn8Nb035Ohh1x/KS2a/FrnXINAP3C41MfbZ6XGq+vc0Z3EsKpVv9RoJ2zDR3qF0acqyp/Vi7Dot/KJl7/g1wP8ALeD/AEu0PaQupV1OL/NHHv6LKPNbM/e4bVo/6lNzehI0/wB2y6FdsLOYs49lM63qSIhKkIhAgOwfZXYNZae1iHVXuk88rTAHbcryXXbnK7498I6GLFKGzX3jARtuuLXJpllSaZgMXZleRylegx5twR14S7oJvkrH2lN3vMae4Csq6xeGRyqrl5iiPXweg77kdpHxUsMq1PlkE8GmXhGQu7cseWn7pj/6uvGXckzz1tbrm4sahbEYsIBAeiA91KznGXOLj1cST80SSGzdf57puoNa9js7WhvhAy6aSDOi5E+mtz2mdbH6hGtcoz91xM93utA76qzDBhHzybW9Ym1qC0V1TFKp+8rKogvRSlnXS9karXc7dxPcrdRS8IgnbOf5MbWxGCAEAIAQAgCVnYBYAIAKARAKsoHavs/umtw6kG/9yf7s7pXi+rVuWY9/2/4OvheIobqXLXO106rMa9I9KnqOkJUg7R66mVsE2TcMw/OMxIPQc1LCCfko5WVKD0ixrWzA3K5oIO4IkK3CP6ZxrLnJ7OW/aFhNvQLHURkc+czAdI/EBy10XWxrJyT2ULYpMxwVohOufZvi7X2raUjPSJBHPKTLSvJ9ZxpK75PTOhjzXZo1F3dgCfJcmurbLCOf4tiALyZ0XoMehqKOmpKEUmUVxjjW7eLsuhDEk/JUt6jXDhcldWx2odob8yrEcSC8lCfUbH+PBV1ahcSSZJ3KspJLSKEpuT3J8nlZNQQAAgBACAEAIAQCgSg0a7AeBqlcBz3ZGnpqVycrq0KeIrbL0cJpbkzUt+zy2A1zE9yuU+t3N8G38eBSY5wEGtLqDjI+6efxV7F6x3PU0RTx/aMJVplpIIgjQhdxNSW0VWtHhZMCoAQCID1KARACAssKx2tbgtpvhp1LTq2esclXuxa7XuSJK7ZVvcST/matM+H0Uf8ABqOguq3L0h5nFlXmGn1Ub6dWyRdXs9xRbWPHpYINOTPJ3JR/01J7jIit6h8nmJIrfaNI0pH4uH6KWOE1/qKrvX6MZimIvuKhfUMnYDkB0CuwiorSK7bfkhrYwSbC+fReH03FrhzH0I5haWVxsj2zXBtGTi9ovLvjS4qNy+FvUgaqlX0yiEtk/wDJmjP1blzvecSr0YRj4RFO6cvLGlsRggBACAEAIAQAgBAIgFQHuk6HA9CD6LEltNG9b1JN/s7hgV0DQZG0Arw+XW/lezsWz2+Ca64VdQI9kW5uQpYQZrps5TxsxouDljUSe69d06UnVyULvyM+rxCIgFQAgBACAEAIAQAgBAIgFQAgCEAuVY2Z0BCGBFkAgBAIgBAKgBABQAgBOTPAIYEQGn4a4pdQGR8lnLqFzszp8bvtHyWa72lpmobxXRcNHj4rlPp1qfgmVsf2VOL8TsHuOk+St0dPk/yRJ/KjBaMbeXLqjy52pK7MIKEe1HOlLuexhbGoIBUAIBEAIAQAgBAKgBACAUIAKwBCUALIBAIgBACAVACARAKgBAIgBACAEAIBUAIBEAIAQCoB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http://explorethedc.org/wp-content/uploads/2013/11/Thanksgiving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586" y="0"/>
            <a:ext cx="2675726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63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Happy November!!    11/2-3 2015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4" y="609600"/>
            <a:ext cx="8988425" cy="62484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Due today:  </a:t>
            </a:r>
            <a:r>
              <a:rPr lang="en-US" dirty="0" err="1" smtClean="0">
                <a:solidFill>
                  <a:srgbClr val="FFFF00"/>
                </a:solidFill>
              </a:rPr>
              <a:t>Prelab</a:t>
            </a:r>
            <a:r>
              <a:rPr lang="en-US" dirty="0" smtClean="0">
                <a:solidFill>
                  <a:srgbClr val="FFFF00"/>
                </a:solidFill>
              </a:rPr>
              <a:t>; </a:t>
            </a:r>
          </a:p>
          <a:p>
            <a:pPr>
              <a:buNone/>
            </a:pPr>
            <a:r>
              <a:rPr lang="en-US" dirty="0" smtClean="0">
                <a:solidFill>
                  <a:srgbClr val="FFFF00"/>
                </a:solidFill>
              </a:rPr>
              <a:t>Covalent naming;  mole worksheet 3 – turn in</a:t>
            </a:r>
          </a:p>
          <a:p>
            <a:pPr>
              <a:buNone/>
            </a:pPr>
            <a:r>
              <a:rPr lang="en-US" dirty="0" smtClean="0"/>
              <a:t>Objectives: </a:t>
            </a:r>
            <a:r>
              <a:rPr lang="en-US" dirty="0" smtClean="0">
                <a:solidFill>
                  <a:srgbClr val="FFFF00"/>
                </a:solidFill>
              </a:rPr>
              <a:t>Silver Oxide lab</a:t>
            </a:r>
          </a:p>
          <a:p>
            <a:pPr>
              <a:buNone/>
            </a:pPr>
            <a:r>
              <a:rPr lang="en-US" dirty="0" smtClean="0"/>
              <a:t>Homework: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READY SET RELAX NO HOMEWORK DUE ON FRIDAY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Coming up: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00"/>
                </a:solidFill>
              </a:rPr>
              <a:t>Nomenclature and Electron Test Tentatively- Friday 11/11; Unit IV Mole test 11/14  (Back to back due to working around leadership conference)</a:t>
            </a:r>
          </a:p>
          <a:p>
            <a:pPr>
              <a:defRPr/>
            </a:pPr>
            <a:r>
              <a:rPr lang="en-US" sz="2600" dirty="0"/>
              <a:t>Cornell notes Unit 4: Balancing and writing reactions</a:t>
            </a:r>
          </a:p>
          <a:p>
            <a:pPr lvl="1">
              <a:defRPr/>
            </a:pPr>
            <a:r>
              <a:rPr lang="en-US" sz="2600" dirty="0"/>
              <a:t>6.1-6.3 self checks 6.1,6.2,.6.3 due Monday 11/7</a:t>
            </a:r>
          </a:p>
          <a:p>
            <a:pPr lvl="1">
              <a:defRPr/>
            </a:pPr>
            <a:r>
              <a:rPr lang="en-US" sz="2600" dirty="0"/>
              <a:t>7.1-7.4, 7.7 (read pages 182-183 only), 7.6, 7.7 and </a:t>
            </a:r>
            <a:r>
              <a:rPr lang="en-US" sz="2600" dirty="0" err="1"/>
              <a:t>Selfchecks</a:t>
            </a:r>
            <a:r>
              <a:rPr lang="en-US" sz="2600" dirty="0"/>
              <a:t> 7.1,7.2,7.4 – due 11/11</a:t>
            </a:r>
          </a:p>
          <a:p>
            <a:pPr marL="342900" lvl="1" indent="-342900">
              <a:buFont typeface="Arial" pitchFamily="34" charset="0"/>
              <a:buChar char="•"/>
              <a:defRPr/>
            </a:pPr>
            <a:r>
              <a:rPr lang="en-US" dirty="0"/>
              <a:t>Research paper RD 1 See rubric and syllabus – due 11/7 – each person must have a copy in class for peer editing to receive credit</a:t>
            </a:r>
            <a:endParaRPr lang="en-US" sz="2400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Handouts: test review for leadership conference students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1026" name="AutoShape 2" descr="data:image/jpeg;base64,/9j/4AAQSkZJRgABAQAAAQABAAD/2wCEAAkGBxQSEhUUEhQUFBUUFBQUFRUVFBQUFBgUFBQWFhQUFhQYHCggGB0lHBQUITEhJSkrLi4uFx8zODMsNygtLisBCgoKDg0OGxAQGiwkICQsLCwsLCwsLCwsLCwsLCwsLCwsLCwsLCwsLCwsLCwsLCwsLCwsLCwsLCwsLCwsLCwsLP/AABEIAMMBAwMBEQACEQEDEQH/xAAcAAABBQEBAQAAAAAAAAAAAAAAAQMEBQYHAgj/xAA9EAABAwIEBAMFBgQFBQAAAAABAAIRAwQFEiExBkFRcSJhkRMygaGxB0JSwdHwFCNichUWM5LxU2OCouH/xAAbAQEAAgMBAQAAAAAAAAAAAAAAAwQBAgUGB//EADARAAICAgEEAgIBAwMEAwAAAAABAgMEESEFEjFBEyIyURQVYXFCkbEjUoHxM6HB/9oADAMBAAIRAxEAPwDiK1NghALCAQoY2aTgnhY3tTxuyUm+84RmceTGzz5k8lQ6hnrFhtLcn6//AEsY+LO17S4NZxD9mdJrC62e8OAkNeQ4OI5TpErl4nXpyn22xX/gltxO3lM5g+mWktcCCDBB0II3BC9JtNbXgp+OGJCwBYQCEIYBBoRZMCQgEQAsgEAIAQCIAQCoAQAgBYAQgBACAFkAgBACAEAIBxamwhKGAlZ0P8Fpg+B1bh4AaWt+89wIAHx3Pkq9+VXTHb8/ot4mDbky0lpe3+jpeHWzbem1jJAZz5kzqe5Xmr7HfJykeyx8aFUPjXj/AJNFb3+dniOv71XMnS4PaOTl47g9o5f9pWGhlZtZogVNHf3N5/EfReq6RkOdXY/KODk19stmOzLraK2xMyaGwlNAEGxU0BCUMHlACyAQAgBACAEAIAQAgBACwBYQBCAIQCLIBACARAKgHVqbFjwzZMr3dClUnI+o1ro3idRpstLpuuty/RmMe6SR265sbe1ZFKjTbOwa0SfMnf1XmJ5Fkvykzu4mHGb8FFWr9TJ/eyh5b2eiqpjCOokfPMk8uU/QKRI3k9cHgXRadPRbfH3LSIbYxlHTIXFVEXFu4Qc7BmYI1zDcAdpCtYMZUWpvw/J5rMpUtpctGMwHhurcVcjm1GNALnO9m4kAcgOZK7V2VCuOzmwxbJPT4/yXuLfZ5VaJthUf/S9oa74EwoaM1T/NaM246h72ZjEcCuKH+rRezziR/ubIVtWQfhkChIrluYEQwCDQQsAFkAgFhYAZU2AIWQCAFgCIBUASgEzLICVgCygEWQCAEAIAQAgPUrGjYnYJib7WuyswAuYZh2xBEEehK0uqVtbhLwzaubhLuR1RmMG5ptrFpYag92ZygaQDAnUT8V5a6j47HHe9Htun/aqMta4Irjm2mU8eS45JMewuj7SsymdAdT1hon4LW6XZW5EORLtr2XeNWDWwWtAOxMfmqWPfKT8lTEs73qRUiArfc2X3GK9IueH7mHuBM6BWMdcnK6nBOO0W9a5HkryPPusxfHFwTR8Mh2ZsR8/lKmhJeyfHg29ow9fCmuALozRqRpqt45Li9LwWp4cZrbRU3OEObq3xD5q1DIjLzwc27BnDmPKK7up9FLx5EKGBEAqyAlAGZNARAIgFQBCAIQBCAEAIBZQCIAWACAFkAgBATMPw99d2Wm0k8zyA6k8lHbbCqPdJk9FFl8u2CNxhfCwolgDRVrPMZnDwMPkPzK4l3UHZvT1Ff7npcbp1WPHvmts3YwFlOn4i574kuJ0n+lvILgyzZWWcLglrypynx4IuF16RIpR4pJPQnWIU18ZdvcixfCz8/R40p3VNwEAnKf8AykD5lZj/ANSlxNpJ2UNFxjYlszt+So4r1Ip4f1ejJvqamB6SV10vZ1mh+yuHNdOWNI6c1JCyMCrkUuyOh2teOPOEeQ/RVjgL2VV3QzGSST5/l0RXSZKseEfCINSgApYz2aSiMVLXmFIrP2RuBW3+FNqf0v5Ec1aqyHH/AAUcjDjYuPJmLu1dTdldv9R1XTrmpraOFbVKp9shkBbEYEIBFkAgBALCACgElAEIBVgCLIBACAUFYAFAIsgEAIAQHYsNw2nQYG0xEbnck9SeZXj78md0tyPd49EKIdsUSpUW9k+l7HTdPiC4keZladkd70afHFPaRGbSAcHAQ4ag67qVzbj2+jd/ZaY5WcXEF2pG0rWKUVwIxUVpC1K7nbknuVhRS9CNcY+holbbJDy4IgMVApERSG2mdFs+DUYr01JGRFJETbspvJD4Fq0JE8itl3Lk1aTKvEsPFVuU+8PdKs03OD2vBTycdWpp+TG1aZa4tOhBgrsJqS2jzc4uDcWeShgQoYAlZAiAAgFKwAlAEoAQBCAIQChAISgEWQCAEAIAQHbivDn0ESEAQsg8lZMhCbB5KybI8lZRsKhjYzUC2RoyK4GZCsKO/BDJ65HXtkbLVxcHyNpkZ9tO3LkrEIuS4IZaPFrUglrtjt36Keua12yIpL9Dd1QjbuCo5fWXA9GU4otNqoG/hd35LpYVnmDOL1KnTViM8Sr5yBEAQgBAKsAUoBEMhKGBQgCVgCErICVkCIAQAgBACAEB28BeHPoIr2whjfGxIQyeHBZRkefQcAJBE9QhoppvSGHBZJENVFsjcWkdEkanioFlGGV2KYgLek956FoHVx2XQw4OU+1eyhmXKmtyfo53Txis1+dtR4JMnUx6bLvSprktNHlFlWqTls1WCcTiqQ2rDKnJ40ae45d1zbsN1PurOxjdRVn1n5Lu7ZPi2PPv1VScu77HSR5a/M2D3/VaOX7DRVYvbZ2Pb1GncahWMaztkmVcuvvg0YNd08sKsAEAhQCIBUAsoDyVkBKwAWQCARAKgBACAEAIBEB9BYZaBwLj2HdeJjHZ7bItceEQ7sg1HRsCQOw0WJE9e+zbPdS3ytDjsVppt6MKfdLSMHxNxYWk06BEjRz/ANF3sLpya7rDlZ/U1V9K/JFwDj6tSOS4JrUnaEHVzfNpVrI6bXOP04ZzaOpSUv8Aqf8A0bijXZVaH0yHMdqD+R6FednXKuXZLyj1FVinFST2huqkSdnm2O62muDVeT2WyYWEYk/ZguOruajaQ2aMx/uO3y+q9B0yrUHP9nmes3NzVa8IoLXDKtTVlNxHWNPUq/K6EfLOXDGtmtxiS3cPXAE+zPwIJ9JUSy6Xxsn/AKfkR+2jUcOX7qjCypIfT0M6Et5T22XMzKlCXfHwzsYNspR7J+UT26Eqq+UXjxchZremazW0znt9Ty1Hjo4+k6L0UHuKZ5K2PbNoZJWxGJCGAQCoZPKyYBAKUAiAAgAlACAEAQgBACAEAiA7/Qu4YGjrPzXh+5nuZVbe2QWHX4/mjJn+Oiv43xsMphsxIIEdjt8gr+BR809/o5+Tasapy9s5VWzVXktaT5NBOnJembjBc8HlNTsfC2z3/g9eJ9jUj+0rT+RVvXciX+HdrfYy04Xxt1rUy1AfZvMOBkZT+IBV83GjkQ2vJbwMueNPU0+1nSm08xgc9l5lJ70et2kt+iPQbDnDoJ+YH5/JTa2jXZKs3AVWTtmEqOHkxbvtejJ08DbVrPrPBcJmOWmkdguvLLcK1CBy1hRdzts8vwWwqRoAAIiI27KipPyy8uFpIc/iCWBpgxseYHT6rDCT8kYtbOYgTBExrHRb98taZq4pPYxVOsrKNWDwiDMDjI/nP7/kF6Ch7rR5TLX/AFWQwpSugKBkm0w2pV9xpPnsFHO+EPyZnsbPN9YVKRh7Y+izXbCxfUw4tEZSGAQAmgEIBYWACyD1TpFx8IJ7LDkl5BZ4dgzn6v8ACPmq12VGP4l/GwnYty8Fjd8KHJmouzRu07/BV6+oLu7ZjJxPj8GZcI0PJdLj0UDygFQCIDuBK8Mj6BoGLLBncXwY3l01jnZaVNuZ57/dB9V1sTIWPQ5e3wczPxZXzjH/AErll1RtqdIZaLQ1o2gQe55k91RstnY9yZfox4VxSSRLFcka69wPqq7RI4afkr8Qw+nVEPYD5xr6qzVkWVv6sjnRXNfdcDmGD2Ya06imQAereXyWZyUrO79m3x6h2oS6fFUkbGR6hbv2Yj4/wDuqgRvLkbZXyscwD3o18hy9VOmQSW3sgE6rKAkrJn0eKlUAgHc7fDdbqDa2Qyml5PFQIgxwtWDP6OfY2Zr1P7o9F6HH/wDjR5PLe7pf5I9K2c7YfFSOaRHGmcvBdWHDrnAO07FRfK5LSJ41wrf2NFhh9mIcIhcfIi29E0pQf4i8QsZVou2kCR10WMSU67ERWw+uznoXoCkT8Nwt1XXRrep/IKC7IjX/AJJa6pT8FseGGkeGrr5jRVP573zEsPCnrZRX9k6i7K8djyI6hX67Y2R2ipKLi9M9WeG1KnujTqdklYohRbLhuBsYJeS49Ngq87pPwSKGiVh1qXmKbdB0VeW35LNEI75JmQt0OhCrS8ncglrgm4fdZTHIqG2G1tEeRBSiZHiy2DLgwIDgHfHmuvhTc6ls83ZHUimVs0BACA7aSvEJH0JIUIYAgDbc79/+IWze0ZXIy9ZRueqbtFiS5NWuQciRkaNTyCkSNGU2O4qKDcx1cdGt6n8gr2Lju569FHMyo40d+WQcI4vZUIZWaKZOgcCS2eh6KfI6Y4/at7KWP1iNjStWv8F5W0XPR1H54I5C3Rqwc3RZXkPwZijiHtrwR7jQWt7Aau+JXWnT8WM/2zhQyXdl8fjrg0lTZcpeTs+j1yT2bLhHOrmoHVnE7F5PzXo4x1Wl/Y8jKSdzb/ZbUhmOg0VST0dGtOT48FvbXTmjr5FQqySZYlRCS0F1eEkEaSNe6xJKT2Qxx4xfJEua5c1wncQkIKMkzNtcJR7TLmiQ6IXVUlrZyPikpdujpeC8CVzSa6o5tKQC1nvHb70aA+q5Nl0ZS1Hk6KtVSSSIN9hj6BM6hpg/qoI2Rk+1lmrLUuGVl3SFYNa47EGfqFYqk63wR5tcHHfsmV7ynRbGggaKaKlJnMbSKerdPrOgAgdYgR1WziorcmSQrsn4RssDuaVNoaGkxpMcyofnhHySPEuXOiLj7mF2Zmx30jVRSnGb+p0cSx9va/JTfxEGTonZtaJbbFGLbM5jd77WqXTIGjewXTorVcEjzk5d0tlepjQ90qZcYaCSdgBJPwTaXkylvhE6ngtdwBFN0HsPkVE8mtf6kWFh3NbUWdaJXjz3SQAoNCP2KyvI8FdYYoytLQYeww5h3Ecx1CtW4sq13eiCrKrsk4Lhon0ToqzLIj1hGGMPKkSI2c24kvfa13fhacjew39TK9Pi1KupI8d1C/5bn+lwVtKk5xhoJPkJVhyUfLKcYSl+K2dDwGnVFuBWaQWnK0ncsjT02Xn8t1u3dfvz/k9T092Knts9eP8ABKCrlzZS8WYl7OmKbT4n7+TefrsuhgUd0u9+F/ycvqeV8cOxeX/wUvCVKapP4W/VXM+Wq9HO6XDdjZsKu3ouLE9CJUdsOqkrh3S0R5Euytsz2I4QBsWnXXSD3XWVnb7OCqVLnRb2FGjTAzOaDHMrmWytm+ETb1widWsmVGyzfkYI+oUEbJQepMzG1xZnL0mm7K8EHzXRrXetxLDsTWyPWqtdECPNTrhFZxbZL4ctBUuqTSJGYE9m6n6D1UWRZ2VtksYJ8HaH1RC5lLILKmZLiKoxpIcQMwP6fmFvbW3YpxIlVL0jl922pn0OUA6Fdipw7f7m1sLLNJ8IdsbI1HQAajz+/gtbbVFfpElVMYflyzVUOHXBoLnsaekyuVPNi3pbLsZteI8D1OzIcAY35bKN2bXBNG+MotPghcSVQyk48xt3lTYcXKaRxrLXXPZg7i6c/c6dF3o1xiVbb5WeRhbkBqeGOD33I9pUJp0uRjxO6x0HmqOTmxq+seWWsfGdjW/Bo6GHU6Bim0DlMeIjuuTPInb+TPTUYtVa+qJWdQ6Le0WRcqmi2eQ5baNWz1mWDBz3iqi+hc+0YS0u1BHVejwJxuq7JHl+qVzouVseNl/w1xK2t4KkNqf+rj5dD5KhmdPlWu+Pg6OD1SN2oT4kaCqVzEjrNkSq5TQRDJlV/hlGZ9m2dyTJ+qu/ybNa2Uf41W99pNtIYSGgN7ABQWd0lt7J4RhHjSQtaoTzWkYpG0pEe5uG0ml7jo31PQDzU1dbslpEVt0aodzMDf3Rqvc927j8AOQC79cFCKijy903bNzkabhO0y0i87vMjsNlzM+zun2r0djplDjV3P2W9R2o9VTSOmyuxC4dMNBMdP1VqiKXJRyp7einq13T4pVpRXkrJ7NVgWEtAD3iXHXXlPRcvKyZbcYmrWjUUaLQPNcqc23yR6KzHrFlRkuAJaZBPzCtYt0oS0mayRla9JuxAXVhKXkibaJvDVqGVDUbOgy+upj0UOZa3DsZ0umQ725SNWMTdsufFuJ1J4sHyVGL1va6O0jUT8FcjYytdBVR3EqKlKnEGXadlLGU97RVcJ2cnvD6zbdkMmTufvHusWqV0ufBvRVGK3Iaq4gXLKp7Sy7fSPNK8IcDOkie3NbfEmivak4tlLxVigqEMYQQDJI69Fewcd1rukeeumm9IzqvkArD1259kHB221xKiKDS0hrcoyiRAEaBeYdcu97T2diuSilyZfEMapBxh7fgQVPHFsfo6scyqMeZEX/HaX/Ub6rf+HP/ALTH8+j/AL0aUVJXL7TrqQmfVZ1wYbPWZa6MFTxHhwr0iB7zdW9+iuYd/wAU/wCxSzsb56nE5s9paY1BB9CF6VNNbPGyThLT4aNPgvFbmwytLxsHfeHfqudk9PjL7Q4Z2cLqs46rnyaarWH/ADouVGt70dyU+Nsz2JcRtbLaXid+L7o7dSulTgt8zOPk9SivrXyzOm8qZs2d+brmMroKuGta4OT8tu+5yeyVS4grt+9m/uAPzUcsSp+iaPUL4+9jd/iVStHtDoNmgQJ6wtq6YV/iiOzKnd+bG8MsjXqBo23ceg5ra21VR2xRU8iztXg3rGhoAGwEDsvPyk29nq4xUIpL0V15fNbz12CsV0tkFlqXBE/iZHdTfHpkEmmV9yzmFYg/RA4+zdYPcNcxsEbBcLJhJTe0Ry22WhuWgakKoq2/RrorMXuXFvhY8jqGOIjvCt49a3y0YmtIxlzd6nkehXYhXwVpPXk2PB9pmY3+qX/PRcvMl99HoMKHxUbflkmrudNyR8VX0X2+Cnxgxt1V2hcla78Svoidt1NIhXI9Vt+R5rWM/aMyhvyScFwsZoqag+6eRC3c+7wUL5uvw0XeI8P0hRcQNmkyN9uqlqW5Iozypa0cbJXXOUCAEAEoAQCoDo+G4syqJae45g9CvOX4sq3pns8bMhctx/8ARNfVVdR9FtscZWlauOgpHl9ZZUTEpGX4jwj2k1KY8X3m/i8x5rr4eT2/SZw+o4fyfeC5RktQfMH5hdXhnn+UyxqY5WcCHOBkQTAmO4UCxa09pFuWdc49rZEtrdzzDGlxOwAlSTnGPMmRVVSl4Wy4bwvWjxFjTE5Sdexjmqrzqt8F9dMua2xscN1gdQPgZWf5tejRdNt3yXzcDpBpAbqQfE4yRpv0VH+ZNy88HUjgVxhyj3Y0mUW5WaDmeZPUrS6crXtk2PVCiOooDeZ3+zafNxHJv6lZVXZHvZizJTfbHz/wPPYD4abZ5f8AJUak1zJm8K98aJeH4IwOBqierQYHx6qK7LlrUCT+G+0t8UwCjUZ/La1juRaI+BCqUZtsZ/dlCcJQZhL1lSjPsyWnmPMeS70HCz8ivOx6+vk3XCOGNfRbVqnO4gO12BPkuDn5DhY4Q4RJ3PtRontELmpvZC+DH8XYMys3MIa9usjm3m0/kuzgZUq32y8Gvxd+i1wNsNbl6QPSP0Ve+Tc2z0UWnBIZqUZdHmkZJk7aa8md4irZWkn8Q+q6WJHukUMqxQhtkPCHZ3AA6qTIXauSKuxa2uTotnhbcgzgExrIB3Gy89bky7vqynda5S4KPHQ5jgGuIAGg5DtK6WJe3HksUUwth9kVuIYzWfQfSGWXNLQ/UQDodNeRK6VNsYvbKl/TN81s59cYZUZuw9xqF043Ql4ZyrMS6HmJDIUpWa15EQCgIA2QBmQDlvcuYZaYP70K1lFSWmSV2yre4vRo7DiKdH6HryXOtwvcTt43U0/rMsG4kAd9Cq7oZfWQh119PNR/Foy70xk3a3+M1+QYq2lCoSKgLSdnt974jZ31U8LbILjkqXY1Vj54f9h2w4Wt5l9clvQNgnyWlmfb4UdGtfTK1y2aFjqVFuW3phnVx1cfjyXPk52Pc2dOquEF9UVlevrqp4Q4N5TGjexzW3w7IfkRBvcYnSVYrxmVrclL2V7LurWcKVuxz3nYNEnv5d1aVEYfaZz7c1v61+TWYHwY+i1z67vG6JY3WO7ufwXPzcyMtRguEWenUNTcpvllxStg0bAALlyscj0K7I8bQVHD9/v9wiizbweadciYPKYndbOtMhnCMlyZrip4ac+weJ+Ox/JdPBTktfo4OSowTbGuE+KS3+U+APuHbT8JW2d09T+8fJTpydvTNY/EDUEA+i5Cp7GdXDrVsm/SI8xrK3OtKqDWkhwXoj8J8tAfRY+NtnPshOrmLPFLFCZaGEZdJOx7EbraWN2abZHQ7LnvwitxawFwzK4lusgiNx9VZxrvhltE2Rgq2HbtmKqNrWlWAdZ8PMOHkF218eRXtnnbFdiz7Nnb6d6C0EHQgH1C8NOpqbRb7tmV4gvml/LZdTEqfYdTFklWUrrxn7KvKqRNKaCjWFRwYwZnHYDUrZ1ygu6XBFK2C3yP4pw2chLwyY0b97/d1WlGcu/SbKdkI2xeonO61ItJa4EEcivQJqS2jz84uL00eJWTURACARALKAdZcOGxWrgmSwvnHwx+nfELR1JlmOY/Y8zEFG6SeOYn5JP8cHDeCo/iaZP/ACYtDlpikETqZ081idG1wIZUYmlyXDmSLeo0bS8ZBr0zQVz+yuL+0kX4XSnxBHilgb3H+Y+P6Wifmf0SWVXD8VsnhjTnzJmrwvg6g1uao3OejiSPTZci/qlzeovRTvlFPUSXdYNb5S32NKOns2/ooq8y/u33P/cpSSl5PXDVnb2zCym1tMlxzO3c6dRJ3IG0LoyyZ3Lc2RKCh+KLF1drzkHOZ6nRVr59te0WK7XDlDtxRAAAAEBcyNrbMKcnLbZj8QoAOdHoJG/PRdeiW48narbcFyQCCp+DfbKvGsGq3OUMc0ZM2jiRMx0B6K9h5FdTe/ZyOoYtlnKfBm7zhq5paupEjq0h30Mrpxyan7OK8eyPo3WBWT6duxrpJjM6Z3drE+Q0XAy7Iztfb4PV4EFTQk/ItxUyqOMdlxyQ3YWNS5JLGn2bTqep6Cd1NJqta9lSdkHLTZKe3Lp0VdbZZTSXHgZZLjptO/6LZ6iuTDbNJhthTABADjvmIBM8+y512RZvSekcfJUnL7HvFKYyGDlMaHz5LWiW5ruK8apT4icdxPE6wqOa+MwJBgdOi9lVRX2ppcFSeXdW+xlc+6c7clWFXFFaWRbLyzrHCODts7YPcB7aq0OceYB1a34fVeT6hkvIt7I/ijq4WNv8hu8rFxKzXFJHd7VFJIpcQwxlUHO3Xk4bhXqciVfgp5ONXcufJjsSwp9I66t5O/XouzVfGxcHncjDnS/HBXqYqAgBACAEAIAQAgLjhLE6dtdMrVmGo1kkAESHEQHQd46foociudlbjB6ZvCWpbZ0LE+MravkLKkRMtcC0yY1132XB/p90fMf/ACegwMylcN6PFviDHQQQQDyM8+qhnRKK00dhWxkvozZ/xTXMBG0LiuDU2mcGe4yaZW3FyrEK2RSaMRxDxM2lVyAFxA1giATyK72L0+UobfBWsvSeh7gXiY1bxrHNyhzXgS6fEGyOXQFa9SwFDGco8mK8hylpnRb64016LzNcC2vJjMQvRndpz6rt01NRR26muxEA3zekfFT/ABM2ctD1piTA6TAHeFtGqSfgrZFke0k2+M0a9enSa9pzOiJB21P0W9tFnb3aOUrYb0mbG4oNA8lUrS1tmf5Eu7yVAwD+IeC8ltNvIe879At+9xf1J3lyjHSNA4spMDWgNa0QB5LCXtlLulJ7MRij21ahLdG845ptRO7idzj9gYY0AUT58l1cE2xvMroJ0UFtW0V8iCnEtnPDuyqJOJx+5xZyr7RLRrLgOboHsBI82mP0Xrek2OdGn6OZlvc9szVoQHsJ2Dmz2kSujP8AF6/RWj5R1y8xJrw0giCBtsvIQocZPZ6nDkmtkMEEnxCPL5aKfTRbcmxoghbAYrNze9qIjyhSQbj4NJQi1pmO4gw0UiHM91xOnQrs4t7sjpnnc/FVMtx8MplaOeKgFJWDISsmAQElmHVi3OKVQt/EGOLfWFG7a09dy3/k3+Ob9MjuYRoREcjupPJq015EQwCAdo3D2e64t7GFrKMX5RJC6df4s1OBcbvotLKwztOrSIDgenmFzcrpddr7ocMsLMk39gvuJq9yfZ21N4ka5RmfHw27pVgU467rWjSV0pvUUUNfBblvvUKw5kljvqrscqlria/3I/hsfpjVt7Wi9tRoc1zHBwOU6EdVvL47I9rfD4MfHZF77WbGr9ohewB1Lx7HK4Ze4nUdlyF0WMZbUuCeOU15RQXHEbnEkNAnqZV6GDGK5ZZ/qkktJFfVxSo770dgFPGiEfRVnmWy9kWpVc7ck91Kkl4RBKcpeWLb1nMc1zSWuaQ5pG4I2Ky0pLT8GqeuTrPDPGjLsim9uSoGgwSMryN8v1hcHJw5VLceUW4WqXnyabEccp0GZqjg3TmQPRQ0wlLhJmzevZSX9xUqtDzLWuggc4OxKilLT0dTCojLllYSG81rps7PCWkRq16FLGo1ciLUxKOcBSqjfor2XKK8nscWtZo54I6DU/JP6dKS4Rwbb49xkuKMZ/iqocAQ1oyidzzJXWw8b4K+0oWT7mUytkZLt8RqMENeY6bj5qOVUJctE1d86/xZOpcQ1BuAfUKCWHBl2PVLF+S2T6PFIjxNI7aqvLp/6Zbh1aHtEpvEdIjUn0Ki/gzTJv6lS0Z3GMR9s7Sco2H5ro49Krj/AHORm5XzS48FfCnKQsrAFJQCLIOjfZjwqyqw3VZocA7LTaRIlu7yOeug7Lz/AFnqEqn8Nb035Ohh1x/KS2a/FrnXINAP3C41MfbZ6XGq+vc0Z3EsKpVv9RoJ2zDR3qF0acqyp/Vi7Dot/KJl7/g1wP8ALeD/AEu0PaQupV1OL/NHHv6LKPNbM/e4bVo/6lNzehI0/wB2y6FdsLOYs49lM63qSIhKkIhAgOwfZXYNZae1iHVXuk88rTAHbcryXXbnK7498I6GLFKGzX3jARtuuLXJpllSaZgMXZleRylegx5twR14S7oJvkrH2lN3vMae4Csq6xeGRyqrl5iiPXweg77kdpHxUsMq1PlkE8GmXhGQu7cseWn7pj/6uvGXckzz1tbrm4sahbEYsIBAeiA91KznGXOLj1cST80SSGzdf57puoNa9js7WhvhAy6aSDOi5E+mtz2mdbH6hGtcoz91xM93utA76qzDBhHzybW9Ym1qC0V1TFKp+8rKogvRSlnXS9karXc7dxPcrdRS8IgnbOf5MbWxGCAEAIAQAgCVnYBYAIAKARAKsoHavs/umtw6kG/9yf7s7pXi+rVuWY9/2/4OvheIobqXLXO106rMa9I9KnqOkJUg7R66mVsE2TcMw/OMxIPQc1LCCfko5WVKD0ixrWzA3K5oIO4IkK3CP6ZxrLnJ7OW/aFhNvQLHURkc+czAdI/EBy10XWxrJyT2ULYpMxwVohOufZvi7X2raUjPSJBHPKTLSvJ9ZxpK75PTOhjzXZo1F3dgCfJcmurbLCOf4tiALyZ0XoMehqKOmpKEUmUVxjjW7eLsuhDEk/JUt6jXDhcldWx2odob8yrEcSC8lCfUbH+PBV1ahcSSZJ3KspJLSKEpuT3J8nlZNQQAAgBACAEAIAQCgSg0a7AeBqlcBz3ZGnpqVycrq0KeIrbL0cJpbkzUt+zy2A1zE9yuU+t3N8G38eBSY5wEGtLqDjI+6efxV7F6x3PU0RTx/aMJVplpIIgjQhdxNSW0VWtHhZMCoAQCID1KARACAssKx2tbgtpvhp1LTq2esclXuxa7XuSJK7ZVvcST/matM+H0Uf8ABqOguq3L0h5nFlXmGn1Ub6dWyRdXs9xRbWPHpYINOTPJ3JR/01J7jIit6h8nmJIrfaNI0pH4uH6KWOE1/qKrvX6MZimIvuKhfUMnYDkB0CuwiorSK7bfkhrYwSbC+fReH03FrhzH0I5haWVxsj2zXBtGTi9ovLvjS4qNy+FvUgaqlX0yiEtk/wDJmjP1blzvecSr0YRj4RFO6cvLGlsRggBACAEAIAQAgBAIgFQHuk6HA9CD6LEltNG9b1JN/s7hgV0DQZG0Arw+XW/lezsWz2+Ca64VdQI9kW5uQpYQZrps5TxsxouDljUSe69d06UnVyULvyM+rxCIgFQAgBACAEAIAQAgBAIgFQAgCEAuVY2Z0BCGBFkAgBAIgBAKgBABQAgBOTPAIYEQGn4a4pdQGR8lnLqFzszp8bvtHyWa72lpmobxXRcNHj4rlPp1qfgmVsf2VOL8TsHuOk+St0dPk/yRJ/KjBaMbeXLqjy52pK7MIKEe1HOlLuexhbGoIBUAIBEAIAQAgBAKgBACAUIAKwBCUALIBAIgBACAVACARAKgBAIgBACAEAIBUAIBEAIAQCoB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xQSEhUUEhQUFBUUFBQUFRUVFBQUFBgUFBQWFhQUFhQYHCggGB0lHBQUITEhJSkrLi4uFx8zODMsNygtLisBCgoKDg0OGxAQGiwkICQsLCwsLCwsLCwsLCwsLCwsLCwsLCwsLCwsLCwsLCwsLCwsLCwsLCwsLCwsLCwsLCwsLP/AABEIAMMBAwMBEQACEQEDEQH/xAAcAAABBQEBAQAAAAAAAAAAAAAAAQMEBQYHAgj/xAA9EAABAwIEBAMFBgQFBQAAAAABAAIRAwQFEiExBkFRcSJhkRMygaGxB0JSwdHwFCNichUWM5LxU2OCouH/xAAbAQEAAgMBAQAAAAAAAAAAAAAAAwQBAgUGB//EADARAAICAgEEAgIBAwMEAwAAAAABAgMEESEFEjFBEyIyURQVYXFCkbEjUoHxM6HB/9oADAMBAAIRAxEAPwDiK1NghALCAQoY2aTgnhY3tTxuyUm+84RmceTGzz5k8lQ6hnrFhtLcn6//AEsY+LO17S4NZxD9mdJrC62e8OAkNeQ4OI5TpErl4nXpyn22xX/gltxO3lM5g+mWktcCCDBB0II3BC9JtNbXgp+OGJCwBYQCEIYBBoRZMCQgEQAsgEAIAQCIAQCoAQAgBYAQgBACAFkAgBACAEAIBxamwhKGAlZ0P8Fpg+B1bh4AaWt+89wIAHx3Pkq9+VXTHb8/ot4mDbky0lpe3+jpeHWzbem1jJAZz5kzqe5Xmr7HfJykeyx8aFUPjXj/AJNFb3+dniOv71XMnS4PaOTl47g9o5f9pWGhlZtZogVNHf3N5/EfReq6RkOdXY/KODk19stmOzLraK2xMyaGwlNAEGxU0BCUMHlACyAQAgBACAEAIAQAgBACwBYQBCAIQCLIBACARAKgHVqbFjwzZMr3dClUnI+o1ro3idRpstLpuuty/RmMe6SR265sbe1ZFKjTbOwa0SfMnf1XmJ5Fkvykzu4mHGb8FFWr9TJ/eyh5b2eiqpjCOokfPMk8uU/QKRI3k9cHgXRadPRbfH3LSIbYxlHTIXFVEXFu4Qc7BmYI1zDcAdpCtYMZUWpvw/J5rMpUtpctGMwHhurcVcjm1GNALnO9m4kAcgOZK7V2VCuOzmwxbJPT4/yXuLfZ5VaJthUf/S9oa74EwoaM1T/NaM246h72ZjEcCuKH+rRezziR/ubIVtWQfhkChIrluYEQwCDQQsAFkAgFhYAZU2AIWQCAFgCIBUASgEzLICVgCygEWQCAEAIAQAgPUrGjYnYJib7WuyswAuYZh2xBEEehK0uqVtbhLwzaubhLuR1RmMG5ptrFpYag92ZygaQDAnUT8V5a6j47HHe9Htun/aqMta4Irjm2mU8eS45JMewuj7SsymdAdT1hon4LW6XZW5EORLtr2XeNWDWwWtAOxMfmqWPfKT8lTEs73qRUiArfc2X3GK9IueH7mHuBM6BWMdcnK6nBOO0W9a5HkryPPusxfHFwTR8Mh2ZsR8/lKmhJeyfHg29ow9fCmuALozRqRpqt45Li9LwWp4cZrbRU3OEObq3xD5q1DIjLzwc27BnDmPKK7up9FLx5EKGBEAqyAlAGZNARAIgFQBCAIQBCAEAIBZQCIAWACAFkAgBATMPw99d2Wm0k8zyA6k8lHbbCqPdJk9FFl8u2CNxhfCwolgDRVrPMZnDwMPkPzK4l3UHZvT1Ff7npcbp1WPHvmts3YwFlOn4i574kuJ0n+lvILgyzZWWcLglrypynx4IuF16RIpR4pJPQnWIU18ZdvcixfCz8/R40p3VNwEAnKf8AykD5lZj/ANSlxNpJ2UNFxjYlszt+So4r1Ip4f1ejJvqamB6SV10vZ1mh+yuHNdOWNI6c1JCyMCrkUuyOh2teOPOEeQ/RVjgL2VV3QzGSST5/l0RXSZKseEfCINSgApYz2aSiMVLXmFIrP2RuBW3+FNqf0v5Ec1aqyHH/AAUcjDjYuPJmLu1dTdldv9R1XTrmpraOFbVKp9shkBbEYEIBFkAgBALCACgElAEIBVgCLIBACAUFYAFAIsgEAIAQHYsNw2nQYG0xEbnck9SeZXj78md0tyPd49EKIdsUSpUW9k+l7HTdPiC4keZladkd70afHFPaRGbSAcHAQ4ag67qVzbj2+jd/ZaY5WcXEF2pG0rWKUVwIxUVpC1K7nbknuVhRS9CNcY+holbbJDy4IgMVApERSG2mdFs+DUYr01JGRFJETbspvJD4Fq0JE8itl3Lk1aTKvEsPFVuU+8PdKs03OD2vBTycdWpp+TG1aZa4tOhBgrsJqS2jzc4uDcWeShgQoYAlZAiAAgFKwAlAEoAQBCAIQChAISgEWQCAEAIAQHbivDn0ESEAQsg8lZMhCbB5KybI8lZRsKhjYzUC2RoyK4GZCsKO/BDJ65HXtkbLVxcHyNpkZ9tO3LkrEIuS4IZaPFrUglrtjt36Keua12yIpL9Dd1QjbuCo5fWXA9GU4otNqoG/hd35LpYVnmDOL1KnTViM8Sr5yBEAQgBAKsAUoBEMhKGBQgCVgCErICVkCIAQAgBACAEB28BeHPoIr2whjfGxIQyeHBZRkefQcAJBE9QhoppvSGHBZJENVFsjcWkdEkanioFlGGV2KYgLek956FoHVx2XQw4OU+1eyhmXKmtyfo53Txis1+dtR4JMnUx6bLvSprktNHlFlWqTls1WCcTiqQ2rDKnJ40ae45d1zbsN1PurOxjdRVn1n5Lu7ZPi2PPv1VScu77HSR5a/M2D3/VaOX7DRVYvbZ2Pb1GncahWMaztkmVcuvvg0YNd08sKsAEAhQCIBUAsoDyVkBKwAWQCARAKgBACAEAIBEB9BYZaBwLj2HdeJjHZ7bItceEQ7sg1HRsCQOw0WJE9e+zbPdS3ytDjsVppt6MKfdLSMHxNxYWk06BEjRz/ANF3sLpya7rDlZ/U1V9K/JFwDj6tSOS4JrUnaEHVzfNpVrI6bXOP04ZzaOpSUv8Aqf8A0bijXZVaH0yHMdqD+R6FednXKuXZLyj1FVinFST2huqkSdnm2O62muDVeT2WyYWEYk/ZguOruajaQ2aMx/uO3y+q9B0yrUHP9nmes3NzVa8IoLXDKtTVlNxHWNPUq/K6EfLOXDGtmtxiS3cPXAE+zPwIJ9JUSy6Xxsn/AKfkR+2jUcOX7qjCypIfT0M6Et5T22XMzKlCXfHwzsYNspR7J+UT26Eqq+UXjxchZremazW0znt9Ty1Hjo4+k6L0UHuKZ5K2PbNoZJWxGJCGAQCoZPKyYBAKUAiAAgAlACAEAQgBACAEAiA7/Qu4YGjrPzXh+5nuZVbe2QWHX4/mjJn+Oiv43xsMphsxIIEdjt8gr+BR809/o5+Tasapy9s5VWzVXktaT5NBOnJembjBc8HlNTsfC2z3/g9eJ9jUj+0rT+RVvXciX+HdrfYy04Xxt1rUy1AfZvMOBkZT+IBV83GjkQ2vJbwMueNPU0+1nSm08xgc9l5lJ70et2kt+iPQbDnDoJ+YH5/JTa2jXZKs3AVWTtmEqOHkxbvtejJ08DbVrPrPBcJmOWmkdguvLLcK1CBy1hRdzts8vwWwqRoAAIiI27KipPyy8uFpIc/iCWBpgxseYHT6rDCT8kYtbOYgTBExrHRb98taZq4pPYxVOsrKNWDwiDMDjI/nP7/kF6Ch7rR5TLX/AFWQwpSugKBkm0w2pV9xpPnsFHO+EPyZnsbPN9YVKRh7Y+izXbCxfUw4tEZSGAQAmgEIBYWACyD1TpFx8IJ7LDkl5BZ4dgzn6v8ACPmq12VGP4l/GwnYty8Fjd8KHJmouzRu07/BV6+oLu7ZjJxPj8GZcI0PJdLj0UDygFQCIDuBK8Mj6BoGLLBncXwY3l01jnZaVNuZ57/dB9V1sTIWPQ5e3wczPxZXzjH/AErll1RtqdIZaLQ1o2gQe55k91RstnY9yZfox4VxSSRLFcka69wPqq7RI4afkr8Qw+nVEPYD5xr6qzVkWVv6sjnRXNfdcDmGD2Ya06imQAereXyWZyUrO79m3x6h2oS6fFUkbGR6hbv2Yj4/wDuqgRvLkbZXyscwD3o18hy9VOmQSW3sgE6rKAkrJn0eKlUAgHc7fDdbqDa2Qyml5PFQIgxwtWDP6OfY2Zr1P7o9F6HH/wDjR5PLe7pf5I9K2c7YfFSOaRHGmcvBdWHDrnAO07FRfK5LSJ41wrf2NFhh9mIcIhcfIi29E0pQf4i8QsZVou2kCR10WMSU67ERWw+uznoXoCkT8Nwt1XXRrep/IKC7IjX/AJJa6pT8FseGGkeGrr5jRVP573zEsPCnrZRX9k6i7K8djyI6hX67Y2R2ipKLi9M9WeG1KnujTqdklYohRbLhuBsYJeS49Ngq87pPwSKGiVh1qXmKbdB0VeW35LNEI75JmQt0OhCrS8ncglrgm4fdZTHIqG2G1tEeRBSiZHiy2DLgwIDgHfHmuvhTc6ls83ZHUimVs0BACA7aSvEJH0JIUIYAgDbc79/+IWze0ZXIy9ZRueqbtFiS5NWuQciRkaNTyCkSNGU2O4qKDcx1cdGt6n8gr2Lju569FHMyo40d+WQcI4vZUIZWaKZOgcCS2eh6KfI6Y4/at7KWP1iNjStWv8F5W0XPR1H54I5C3Rqwc3RZXkPwZijiHtrwR7jQWt7Aau+JXWnT8WM/2zhQyXdl8fjrg0lTZcpeTs+j1yT2bLhHOrmoHVnE7F5PzXo4x1Wl/Y8jKSdzb/ZbUhmOg0VST0dGtOT48FvbXTmjr5FQqySZYlRCS0F1eEkEaSNe6xJKT2Qxx4xfJEua5c1wncQkIKMkzNtcJR7TLmiQ6IXVUlrZyPikpdujpeC8CVzSa6o5tKQC1nvHb70aA+q5Nl0ZS1Hk6KtVSSSIN9hj6BM6hpg/qoI2Rk+1lmrLUuGVl3SFYNa47EGfqFYqk63wR5tcHHfsmV7ynRbGggaKaKlJnMbSKerdPrOgAgdYgR1WziorcmSQrsn4RssDuaVNoaGkxpMcyofnhHySPEuXOiLj7mF2Zmx30jVRSnGb+p0cSx9va/JTfxEGTonZtaJbbFGLbM5jd77WqXTIGjewXTorVcEjzk5d0tlepjQ90qZcYaCSdgBJPwTaXkylvhE6ngtdwBFN0HsPkVE8mtf6kWFh3NbUWdaJXjz3SQAoNCP2KyvI8FdYYoytLQYeww5h3Ecx1CtW4sq13eiCrKrsk4Lhon0ToqzLIj1hGGMPKkSI2c24kvfa13fhacjew39TK9Pi1KupI8d1C/5bn+lwVtKk5xhoJPkJVhyUfLKcYSl+K2dDwGnVFuBWaQWnK0ncsjT02Xn8t1u3dfvz/k9T092Knts9eP8ABKCrlzZS8WYl7OmKbT4n7+TefrsuhgUd0u9+F/ycvqeV8cOxeX/wUvCVKapP4W/VXM+Wq9HO6XDdjZsKu3ouLE9CJUdsOqkrh3S0R5Euytsz2I4QBsWnXXSD3XWVnb7OCqVLnRb2FGjTAzOaDHMrmWytm+ETb1widWsmVGyzfkYI+oUEbJQepMzG1xZnL0mm7K8EHzXRrXetxLDsTWyPWqtdECPNTrhFZxbZL4ctBUuqTSJGYE9m6n6D1UWRZ2VtksYJ8HaH1RC5lLILKmZLiKoxpIcQMwP6fmFvbW3YpxIlVL0jl922pn0OUA6Fdipw7f7m1sLLNJ8IdsbI1HQAajz+/gtbbVFfpElVMYflyzVUOHXBoLnsaekyuVPNi3pbLsZteI8D1OzIcAY35bKN2bXBNG+MotPghcSVQyk48xt3lTYcXKaRxrLXXPZg7i6c/c6dF3o1xiVbb5WeRhbkBqeGOD33I9pUJp0uRjxO6x0HmqOTmxq+seWWsfGdjW/Bo6GHU6Bim0DlMeIjuuTPInb+TPTUYtVa+qJWdQ6Le0WRcqmi2eQ5baNWz1mWDBz3iqi+hc+0YS0u1BHVejwJxuq7JHl+qVzouVseNl/w1xK2t4KkNqf+rj5dD5KhmdPlWu+Pg6OD1SN2oT4kaCqVzEjrNkSq5TQRDJlV/hlGZ9m2dyTJ+qu/ybNa2Uf41W99pNtIYSGgN7ABQWd0lt7J4RhHjSQtaoTzWkYpG0pEe5uG0ml7jo31PQDzU1dbslpEVt0aodzMDf3Rqvc927j8AOQC79cFCKijy903bNzkabhO0y0i87vMjsNlzM+zun2r0djplDjV3P2W9R2o9VTSOmyuxC4dMNBMdP1VqiKXJRyp7einq13T4pVpRXkrJ7NVgWEtAD3iXHXXlPRcvKyZbcYmrWjUUaLQPNcqc23yR6KzHrFlRkuAJaZBPzCtYt0oS0mayRla9JuxAXVhKXkibaJvDVqGVDUbOgy+upj0UOZa3DsZ0umQ725SNWMTdsufFuJ1J4sHyVGL1va6O0jUT8FcjYytdBVR3EqKlKnEGXadlLGU97RVcJ2cnvD6zbdkMmTufvHusWqV0ufBvRVGK3Iaq4gXLKp7Sy7fSPNK8IcDOkie3NbfEmivak4tlLxVigqEMYQQDJI69Fewcd1rukeeumm9IzqvkArD1259kHB221xKiKDS0hrcoyiRAEaBeYdcu97T2diuSilyZfEMapBxh7fgQVPHFsfo6scyqMeZEX/HaX/Ub6rf+HP/ALTH8+j/AL0aUVJXL7TrqQmfVZ1wYbPWZa6MFTxHhwr0iB7zdW9+iuYd/wAU/wCxSzsb56nE5s9paY1BB9CF6VNNbPGyThLT4aNPgvFbmwytLxsHfeHfqudk9PjL7Q4Z2cLqs46rnyaarWH/ADouVGt70dyU+Nsz2JcRtbLaXid+L7o7dSulTgt8zOPk9SivrXyzOm8qZs2d+brmMroKuGta4OT8tu+5yeyVS4grt+9m/uAPzUcsSp+iaPUL4+9jd/iVStHtDoNmgQJ6wtq6YV/iiOzKnd+bG8MsjXqBo23ceg5ra21VR2xRU8iztXg3rGhoAGwEDsvPyk29nq4xUIpL0V15fNbz12CsV0tkFlqXBE/iZHdTfHpkEmmV9yzmFYg/RA4+zdYPcNcxsEbBcLJhJTe0Ry22WhuWgakKoq2/RrorMXuXFvhY8jqGOIjvCt49a3y0YmtIxlzd6nkehXYhXwVpPXk2PB9pmY3+qX/PRcvMl99HoMKHxUbflkmrudNyR8VX0X2+Cnxgxt1V2hcla78Svoidt1NIhXI9Vt+R5rWM/aMyhvyScFwsZoqag+6eRC3c+7wUL5uvw0XeI8P0hRcQNmkyN9uqlqW5Iozypa0cbJXXOUCAEAEoAQCoDo+G4syqJae45g9CvOX4sq3pns8bMhctx/8ARNfVVdR9FtscZWlauOgpHl9ZZUTEpGX4jwj2k1KY8X3m/i8x5rr4eT2/SZw+o4fyfeC5RktQfMH5hdXhnn+UyxqY5WcCHOBkQTAmO4UCxa09pFuWdc49rZEtrdzzDGlxOwAlSTnGPMmRVVSl4Wy4bwvWjxFjTE5Sdexjmqrzqt8F9dMua2xscN1gdQPgZWf5tejRdNt3yXzcDpBpAbqQfE4yRpv0VH+ZNy88HUjgVxhyj3Y0mUW5WaDmeZPUrS6crXtk2PVCiOooDeZ3+zafNxHJv6lZVXZHvZizJTfbHz/wPPYD4abZ5f8AJUak1zJm8K98aJeH4IwOBqierQYHx6qK7LlrUCT+G+0t8UwCjUZ/La1juRaI+BCqUZtsZ/dlCcJQZhL1lSjPsyWnmPMeS70HCz8ivOx6+vk3XCOGNfRbVqnO4gO12BPkuDn5DhY4Q4RJ3PtRontELmpvZC+DH8XYMys3MIa9usjm3m0/kuzgZUq32y8Gvxd+i1wNsNbl6QPSP0Ve+Tc2z0UWnBIZqUZdHmkZJk7aa8md4irZWkn8Q+q6WJHukUMqxQhtkPCHZ3AA6qTIXauSKuxa2uTotnhbcgzgExrIB3Gy89bky7vqynda5S4KPHQ5jgGuIAGg5DtK6WJe3HksUUwth9kVuIYzWfQfSGWXNLQ/UQDodNeRK6VNsYvbKl/TN81s59cYZUZuw9xqF043Ql4ZyrMS6HmJDIUpWa15EQCgIA2QBmQDlvcuYZaYP70K1lFSWmSV2yre4vRo7DiKdH6HryXOtwvcTt43U0/rMsG4kAd9Cq7oZfWQh119PNR/Foy70xk3a3+M1+QYq2lCoSKgLSdnt974jZ31U8LbILjkqXY1Vj54f9h2w4Wt5l9clvQNgnyWlmfb4UdGtfTK1y2aFjqVFuW3phnVx1cfjyXPk52Pc2dOquEF9UVlevrqp4Q4N5TGjexzW3w7IfkRBvcYnSVYrxmVrclL2V7LurWcKVuxz3nYNEnv5d1aVEYfaZz7c1v61+TWYHwY+i1z67vG6JY3WO7ufwXPzcyMtRguEWenUNTcpvllxStg0bAALlyscj0K7I8bQVHD9/v9wiizbweadciYPKYndbOtMhnCMlyZrip4ac+weJ+Ox/JdPBTktfo4OSowTbGuE+KS3+U+APuHbT8JW2d09T+8fJTpydvTNY/EDUEA+i5Cp7GdXDrVsm/SI8xrK3OtKqDWkhwXoj8J8tAfRY+NtnPshOrmLPFLFCZaGEZdJOx7EbraWN2abZHQ7LnvwitxawFwzK4lusgiNx9VZxrvhltE2Rgq2HbtmKqNrWlWAdZ8PMOHkF218eRXtnnbFdiz7Nnb6d6C0EHQgH1C8NOpqbRb7tmV4gvml/LZdTEqfYdTFklWUrrxn7KvKqRNKaCjWFRwYwZnHYDUrZ1ygu6XBFK2C3yP4pw2chLwyY0b97/d1WlGcu/SbKdkI2xeonO61ItJa4EEcivQJqS2jz84uL00eJWTURACARALKAdZcOGxWrgmSwvnHwx+nfELR1JlmOY/Y8zEFG6SeOYn5JP8cHDeCo/iaZP/ACYtDlpikETqZ081idG1wIZUYmlyXDmSLeo0bS8ZBr0zQVz+yuL+0kX4XSnxBHilgb3H+Y+P6Wifmf0SWVXD8VsnhjTnzJmrwvg6g1uao3OejiSPTZci/qlzeovRTvlFPUSXdYNb5S32NKOns2/ooq8y/u33P/cpSSl5PXDVnb2zCym1tMlxzO3c6dRJ3IG0LoyyZ3Lc2RKCh+KLF1drzkHOZ6nRVr59te0WK7XDlDtxRAAAAEBcyNrbMKcnLbZj8QoAOdHoJG/PRdeiW48narbcFyQCCp+DfbKvGsGq3OUMc0ZM2jiRMx0B6K9h5FdTe/ZyOoYtlnKfBm7zhq5paupEjq0h30Mrpxyan7OK8eyPo3WBWT6duxrpJjM6Z3drE+Q0XAy7Iztfb4PV4EFTQk/ItxUyqOMdlxyQ3YWNS5JLGn2bTqep6Cd1NJqta9lSdkHLTZKe3Lp0VdbZZTSXHgZZLjptO/6LZ6iuTDbNJhthTABADjvmIBM8+y512RZvSekcfJUnL7HvFKYyGDlMaHz5LWiW5ruK8apT4icdxPE6wqOa+MwJBgdOi9lVRX2ppcFSeXdW+xlc+6c7clWFXFFaWRbLyzrHCODts7YPcB7aq0OceYB1a34fVeT6hkvIt7I/ijq4WNv8hu8rFxKzXFJHd7VFJIpcQwxlUHO3Xk4bhXqciVfgp5ONXcufJjsSwp9I66t5O/XouzVfGxcHncjDnS/HBXqYqAgBACAEAIAQAgLjhLE6dtdMrVmGo1kkAESHEQHQd46foociudlbjB6ZvCWpbZ0LE+MravkLKkRMtcC0yY1132XB/p90fMf/ACegwMylcN6PFviDHQQQQDyM8+qhnRKK00dhWxkvozZ/xTXMBG0LiuDU2mcGe4yaZW3FyrEK2RSaMRxDxM2lVyAFxA1giATyK72L0+UobfBWsvSeh7gXiY1bxrHNyhzXgS6fEGyOXQFa9SwFDGco8mK8hylpnRb64016LzNcC2vJjMQvRndpz6rt01NRR26muxEA3zekfFT/ABM2ctD1piTA6TAHeFtGqSfgrZFke0k2+M0a9enSa9pzOiJB21P0W9tFnb3aOUrYb0mbG4oNA8lUrS1tmf5Eu7yVAwD+IeC8ltNvIe879At+9xf1J3lyjHSNA4spMDWgNa0QB5LCXtlLulJ7MRij21ahLdG845ptRO7idzj9gYY0AUT58l1cE2xvMroJ0UFtW0V8iCnEtnPDuyqJOJx+5xZyr7RLRrLgOboHsBI82mP0Xrek2OdGn6OZlvc9szVoQHsJ2Dmz2kSujP8AF6/RWj5R1y8xJrw0giCBtsvIQocZPZ6nDkmtkMEEnxCPL5aKfTRbcmxoghbAYrNze9qIjyhSQbj4NJQi1pmO4gw0UiHM91xOnQrs4t7sjpnnc/FVMtx8MplaOeKgFJWDISsmAQElmHVi3OKVQt/EGOLfWFG7a09dy3/k3+Ob9MjuYRoREcjupPJq015EQwCAdo3D2e64t7GFrKMX5RJC6df4s1OBcbvotLKwztOrSIDgenmFzcrpddr7ocMsLMk39gvuJq9yfZ21N4ka5RmfHw27pVgU467rWjSV0pvUUUNfBblvvUKw5kljvqrscqlria/3I/hsfpjVt7Wi9tRoc1zHBwOU6EdVvL47I9rfD4MfHZF77WbGr9ohewB1Lx7HK4Ze4nUdlyF0WMZbUuCeOU15RQXHEbnEkNAnqZV6GDGK5ZZ/qkktJFfVxSo770dgFPGiEfRVnmWy9kWpVc7ck91Kkl4RBKcpeWLb1nMc1zSWuaQ5pG4I2Ky0pLT8GqeuTrPDPGjLsim9uSoGgwSMryN8v1hcHJw5VLceUW4WqXnyabEccp0GZqjg3TmQPRQ0wlLhJmzevZSX9xUqtDzLWuggc4OxKilLT0dTCojLllYSG81rps7PCWkRq16FLGo1ciLUxKOcBSqjfor2XKK8nscWtZo54I6DU/JP6dKS4Rwbb49xkuKMZ/iqocAQ1oyidzzJXWw8b4K+0oWT7mUytkZLt8RqMENeY6bj5qOVUJctE1d86/xZOpcQ1BuAfUKCWHBl2PVLF+S2T6PFIjxNI7aqvLp/6Zbh1aHtEpvEdIjUn0Ki/gzTJv6lS0Z3GMR9s7Sco2H5ro49Krj/AHORm5XzS48FfCnKQsrAFJQCLIOjfZjwqyqw3VZocA7LTaRIlu7yOeug7Lz/AFnqEqn8Nb035Ohh1x/KS2a/FrnXINAP3C41MfbZ6XGq+vc0Z3EsKpVv9RoJ2zDR3qF0acqyp/Vi7Dot/KJl7/g1wP8ALeD/AEu0PaQupV1OL/NHHv6LKPNbM/e4bVo/6lNzehI0/wB2y6FdsLOYs49lM63qSIhKkIhAgOwfZXYNZae1iHVXuk88rTAHbcryXXbnK7498I6GLFKGzX3jARtuuLXJpllSaZgMXZleRylegx5twR14S7oJvkrH2lN3vMae4Csq6xeGRyqrl5iiPXweg77kdpHxUsMq1PlkE8GmXhGQu7cseWn7pj/6uvGXckzz1tbrm4sahbEYsIBAeiA91KznGXOLj1cST80SSGzdf57puoNa9js7WhvhAy6aSDOi5E+mtz2mdbH6hGtcoz91xM93utA76qzDBhHzybW9Ym1qC0V1TFKp+8rKogvRSlnXS9karXc7dxPcrdRS8IgnbOf5MbWxGCAEAIAQAgCVnYBYAIAKARAKsoHavs/umtw6kG/9yf7s7pXi+rVuWY9/2/4OvheIobqXLXO106rMa9I9KnqOkJUg7R66mVsE2TcMw/OMxIPQc1LCCfko5WVKD0ixrWzA3K5oIO4IkK3CP6ZxrLnJ7OW/aFhNvQLHURkc+czAdI/EBy10XWxrJyT2ULYpMxwVohOufZvi7X2raUjPSJBHPKTLSvJ9ZxpK75PTOhjzXZo1F3dgCfJcmurbLCOf4tiALyZ0XoMehqKOmpKEUmUVxjjW7eLsuhDEk/JUt6jXDhcldWx2odob8yrEcSC8lCfUbH+PBV1ahcSSZJ3KspJLSKEpuT3J8nlZNQQAAgBACAEAIAQCgSg0a7AeBqlcBz3ZGnpqVycrq0KeIrbL0cJpbkzUt+zy2A1zE9yuU+t3N8G38eBSY5wEGtLqDjI+6efxV7F6x3PU0RTx/aMJVplpIIgjQhdxNSW0VWtHhZMCoAQCID1KARACAssKx2tbgtpvhp1LTq2esclXuxa7XuSJK7ZVvcST/matM+H0Uf8ABqOguq3L0h5nFlXmGn1Ub6dWyRdXs9xRbWPHpYINOTPJ3JR/01J7jIit6h8nmJIrfaNI0pH4uH6KWOE1/qKrvX6MZimIvuKhfUMnYDkB0CuwiorSK7bfkhrYwSbC+fReH03FrhzH0I5haWVxsj2zXBtGTi9ovLvjS4qNy+FvUgaqlX0yiEtk/wDJmjP1blzvecSr0YRj4RFO6cvLGlsRggBACAEAIAQAgBAIgFQHuk6HA9CD6LEltNG9b1JN/s7hgV0DQZG0Arw+XW/lezsWz2+Ca64VdQI9kW5uQpYQZrps5TxsxouDljUSe69d06UnVyULvyM+rxCIgFQAgBACAEAIAQAgBAIgFQAgCEAuVY2Z0BCGBFkAgBAIgBAKgBABQAgBOTPAIYEQGn4a4pdQGR8lnLqFzszp8bvtHyWa72lpmobxXRcNHj4rlPp1qfgmVsf2VOL8TsHuOk+St0dPk/yRJ/KjBaMbeXLqjy52pK7MIKEe1HOlLuexhbGoIBUAIBEAIAQAgBAKgBACAUIAKwBCUALIBAIgBACAVACARAKgBAIgBACAEAIBUAIBEAIAQCoB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 descr="http://www.greekpeak.net/sites/default/files/field/image/thanksgiving-powerpoint-background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99654"/>
            <a:ext cx="1978397" cy="148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24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15888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Happy November!!    11/4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4" y="457200"/>
            <a:ext cx="8988425" cy="6248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Due today:  </a:t>
            </a:r>
            <a:r>
              <a:rPr lang="en-US" dirty="0" smtClean="0">
                <a:solidFill>
                  <a:srgbClr val="FFFF00"/>
                </a:solidFill>
              </a:rPr>
              <a:t>Nothing!!!! – Due to Ready Set Relax</a:t>
            </a:r>
          </a:p>
          <a:p>
            <a:pPr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Objectives: </a:t>
            </a:r>
          </a:p>
          <a:p>
            <a:pPr>
              <a:buNone/>
            </a:pPr>
            <a:r>
              <a:rPr lang="en-US" dirty="0" smtClean="0"/>
              <a:t>Learn to Balance Chemical equations and use solubility tables</a:t>
            </a:r>
          </a:p>
          <a:p>
            <a:pPr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Homework:</a:t>
            </a:r>
          </a:p>
          <a:p>
            <a:r>
              <a:rPr lang="en-US" dirty="0" smtClean="0"/>
              <a:t>Complete ws1 (write formulas only – we will balance next week)</a:t>
            </a:r>
          </a:p>
          <a:p>
            <a:r>
              <a:rPr lang="en-US" dirty="0" smtClean="0"/>
              <a:t>Complete </a:t>
            </a:r>
            <a:r>
              <a:rPr lang="en-US" dirty="0" smtClean="0"/>
              <a:t>Silver Oxide </a:t>
            </a:r>
            <a:r>
              <a:rPr lang="en-US" dirty="0" smtClean="0"/>
              <a:t>lab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Research paper RD 1 See rubric and syllabus – due 11/7 – each person must have a copy in class for peer editing to receive </a:t>
            </a:r>
            <a:r>
              <a:rPr lang="en-US" dirty="0" smtClean="0"/>
              <a:t>credit</a:t>
            </a:r>
            <a:endParaRPr lang="en-US" dirty="0" smtClean="0"/>
          </a:p>
          <a:p>
            <a:pPr>
              <a:defRPr/>
            </a:pPr>
            <a:r>
              <a:rPr lang="en-US" sz="2600" dirty="0"/>
              <a:t>Cornell notes Unit 4: Balancing and writing reactions</a:t>
            </a:r>
          </a:p>
          <a:p>
            <a:pPr lvl="1">
              <a:defRPr/>
            </a:pPr>
            <a:r>
              <a:rPr lang="en-US" sz="2600" dirty="0"/>
              <a:t>6.1-6.3 self checks 6.1,6.2,.6.3 due Monday 11/7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Coming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up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>
              <a:defRPr/>
            </a:pPr>
            <a:r>
              <a:rPr lang="en-US" sz="2600" dirty="0"/>
              <a:t>Cornell notes Unit 4: Balancing and writing reactions</a:t>
            </a:r>
          </a:p>
          <a:p>
            <a:pPr lvl="1">
              <a:defRPr/>
            </a:pPr>
            <a:r>
              <a:rPr lang="en-US" sz="2600" dirty="0" smtClean="0"/>
              <a:t>7.1-7.4</a:t>
            </a:r>
            <a:r>
              <a:rPr lang="en-US" sz="2600" dirty="0"/>
              <a:t>, 7.7 (read pages 182-183 only), 7.6, 7.7 and </a:t>
            </a:r>
            <a:r>
              <a:rPr lang="en-US" sz="2600" dirty="0" err="1"/>
              <a:t>Selfchecks</a:t>
            </a:r>
            <a:r>
              <a:rPr lang="en-US" sz="2600" dirty="0"/>
              <a:t> 7.1,7.2,7.4 – due </a:t>
            </a:r>
            <a:r>
              <a:rPr lang="en-US" sz="2600" dirty="0" smtClean="0"/>
              <a:t>11/11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Unit III Test </a:t>
            </a:r>
            <a:r>
              <a:rPr lang="en-US" dirty="0" smtClean="0">
                <a:solidFill>
                  <a:srgbClr val="FFFF00"/>
                </a:solidFill>
              </a:rPr>
              <a:t>Friday </a:t>
            </a:r>
            <a:r>
              <a:rPr lang="en-US" dirty="0" smtClean="0">
                <a:solidFill>
                  <a:srgbClr val="FFFF00"/>
                </a:solidFill>
              </a:rPr>
              <a:t>11/11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Unit IV Mole test – Monday 11/14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Handouts: </a:t>
            </a:r>
            <a:r>
              <a:rPr lang="en-US" dirty="0" smtClean="0">
                <a:solidFill>
                  <a:srgbClr val="FFFF00"/>
                </a:solidFill>
              </a:rPr>
              <a:t>DQ sheet; balancing notes and </a:t>
            </a:r>
            <a:r>
              <a:rPr lang="en-US" dirty="0" err="1" smtClean="0">
                <a:solidFill>
                  <a:srgbClr val="FFFF00"/>
                </a:solidFill>
              </a:rPr>
              <a:t>ws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1026" name="AutoShape 2" descr="data:image/jpeg;base64,/9j/4AAQSkZJRgABAQAAAQABAAD/2wCEAAkGBxQSEhUUEhQUFBUUFBQUFRUVFBQUFBgUFBQWFhQUFhQYHCggGB0lHBQUITEhJSkrLi4uFx8zODMsNygtLisBCgoKDg0OGxAQGiwkICQsLCwsLCwsLCwsLCwsLCwsLCwsLCwsLCwsLCwsLCwsLCwsLCwsLCwsLCwsLCwsLCwsLP/AABEIAMMBAwMBEQACEQEDEQH/xAAcAAABBQEBAQAAAAAAAAAAAAAAAQMEBQYHAgj/xAA9EAABAwIEBAMFBgQFBQAAAAABAAIRAwQFEiExBkFRcSJhkRMygaGxB0JSwdHwFCNichUWM5LxU2OCouH/xAAbAQEAAgMBAQAAAAAAAAAAAAAAAwQBAgUGB//EADARAAICAgEEAgIBAwMEAwAAAAABAgMEESEFEjFBEyIyURQVYXFCkbEjUoHxM6HB/9oADAMBAAIRAxEAPwDiK1NghALCAQoY2aTgnhY3tTxuyUm+84RmceTGzz5k8lQ6hnrFhtLcn6//AEsY+LO17S4NZxD9mdJrC62e8OAkNeQ4OI5TpErl4nXpyn22xX/gltxO3lM5g+mWktcCCDBB0II3BC9JtNbXgp+OGJCwBYQCEIYBBoRZMCQgEQAsgEAIAQCIAQCoAQAgBYAQgBACAFkAgBACAEAIBxamwhKGAlZ0P8Fpg+B1bh4AaWt+89wIAHx3Pkq9+VXTHb8/ot4mDbky0lpe3+jpeHWzbem1jJAZz5kzqe5Xmr7HfJykeyx8aFUPjXj/AJNFb3+dniOv71XMnS4PaOTl47g9o5f9pWGhlZtZogVNHf3N5/EfReq6RkOdXY/KODk19stmOzLraK2xMyaGwlNAEGxU0BCUMHlACyAQAgBACAEAIAQAgBACwBYQBCAIQCLIBACARAKgHVqbFjwzZMr3dClUnI+o1ro3idRpstLpuuty/RmMe6SR265sbe1ZFKjTbOwa0SfMnf1XmJ5Fkvykzu4mHGb8FFWr9TJ/eyh5b2eiqpjCOokfPMk8uU/QKRI3k9cHgXRadPRbfH3LSIbYxlHTIXFVEXFu4Qc7BmYI1zDcAdpCtYMZUWpvw/J5rMpUtpctGMwHhurcVcjm1GNALnO9m4kAcgOZK7V2VCuOzmwxbJPT4/yXuLfZ5VaJthUf/S9oa74EwoaM1T/NaM246h72ZjEcCuKH+rRezziR/ubIVtWQfhkChIrluYEQwCDQQsAFkAgFhYAZU2AIWQCAFgCIBUASgEzLICVgCygEWQCAEAIAQAgPUrGjYnYJib7WuyswAuYZh2xBEEehK0uqVtbhLwzaubhLuR1RmMG5ptrFpYag92ZygaQDAnUT8V5a6j47HHe9Htun/aqMta4Irjm2mU8eS45JMewuj7SsymdAdT1hon4LW6XZW5EORLtr2XeNWDWwWtAOxMfmqWPfKT8lTEs73qRUiArfc2X3GK9IueH7mHuBM6BWMdcnK6nBOO0W9a5HkryPPusxfHFwTR8Mh2ZsR8/lKmhJeyfHg29ow9fCmuALozRqRpqt45Li9LwWp4cZrbRU3OEObq3xD5q1DIjLzwc27BnDmPKK7up9FLx5EKGBEAqyAlAGZNARAIgFQBCAIQBCAEAIBZQCIAWACAFkAgBATMPw99d2Wm0k8zyA6k8lHbbCqPdJk9FFl8u2CNxhfCwolgDRVrPMZnDwMPkPzK4l3UHZvT1Ff7npcbp1WPHvmts3YwFlOn4i574kuJ0n+lvILgyzZWWcLglrypynx4IuF16RIpR4pJPQnWIU18ZdvcixfCz8/R40p3VNwEAnKf8AykD5lZj/ANSlxNpJ2UNFxjYlszt+So4r1Ip4f1ejJvqamB6SV10vZ1mh+yuHNdOWNI6c1JCyMCrkUuyOh2teOPOEeQ/RVjgL2VV3QzGSST5/l0RXSZKseEfCINSgApYz2aSiMVLXmFIrP2RuBW3+FNqf0v5Ec1aqyHH/AAUcjDjYuPJmLu1dTdldv9R1XTrmpraOFbVKp9shkBbEYEIBFkAgBALCACgElAEIBVgCLIBACAUFYAFAIsgEAIAQHYsNw2nQYG0xEbnck9SeZXj78md0tyPd49EKIdsUSpUW9k+l7HTdPiC4keZladkd70afHFPaRGbSAcHAQ4ag67qVzbj2+jd/ZaY5WcXEF2pG0rWKUVwIxUVpC1K7nbknuVhRS9CNcY+holbbJDy4IgMVApERSG2mdFs+DUYr01JGRFJETbspvJD4Fq0JE8itl3Lk1aTKvEsPFVuU+8PdKs03OD2vBTycdWpp+TG1aZa4tOhBgrsJqS2jzc4uDcWeShgQoYAlZAiAAgFKwAlAEoAQBCAIQChAISgEWQCAEAIAQHbivDn0ESEAQsg8lZMhCbB5KybI8lZRsKhjYzUC2RoyK4GZCsKO/BDJ65HXtkbLVxcHyNpkZ9tO3LkrEIuS4IZaPFrUglrtjt36Keua12yIpL9Dd1QjbuCo5fWXA9GU4otNqoG/hd35LpYVnmDOL1KnTViM8Sr5yBEAQgBAKsAUoBEMhKGBQgCVgCErICVkCIAQAgBACAEB28BeHPoIr2whjfGxIQyeHBZRkefQcAJBE9QhoppvSGHBZJENVFsjcWkdEkanioFlGGV2KYgLek956FoHVx2XQw4OU+1eyhmXKmtyfo53Txis1+dtR4JMnUx6bLvSprktNHlFlWqTls1WCcTiqQ2rDKnJ40ae45d1zbsN1PurOxjdRVn1n5Lu7ZPi2PPv1VScu77HSR5a/M2D3/VaOX7DRVYvbZ2Pb1GncahWMaztkmVcuvvg0YNd08sKsAEAhQCIBUAsoDyVkBKwAWQCARAKgBACAEAIBEB9BYZaBwLj2HdeJjHZ7bItceEQ7sg1HRsCQOw0WJE9e+zbPdS3ytDjsVppt6MKfdLSMHxNxYWk06BEjRz/ANF3sLpya7rDlZ/U1V9K/JFwDj6tSOS4JrUnaEHVzfNpVrI6bXOP04ZzaOpSUv8Aqf8A0bijXZVaH0yHMdqD+R6FednXKuXZLyj1FVinFST2huqkSdnm2O62muDVeT2WyYWEYk/ZguOruajaQ2aMx/uO3y+q9B0yrUHP9nmes3NzVa8IoLXDKtTVlNxHWNPUq/K6EfLOXDGtmtxiS3cPXAE+zPwIJ9JUSy6Xxsn/AKfkR+2jUcOX7qjCypIfT0M6Et5T22XMzKlCXfHwzsYNspR7J+UT26Eqq+UXjxchZremazW0znt9Ty1Hjo4+k6L0UHuKZ5K2PbNoZJWxGJCGAQCoZPKyYBAKUAiAAgAlACAEAQgBACAEAiA7/Qu4YGjrPzXh+5nuZVbe2QWHX4/mjJn+Oiv43xsMphsxIIEdjt8gr+BR809/o5+Tasapy9s5VWzVXktaT5NBOnJembjBc8HlNTsfC2z3/g9eJ9jUj+0rT+RVvXciX+HdrfYy04Xxt1rUy1AfZvMOBkZT+IBV83GjkQ2vJbwMueNPU0+1nSm08xgc9l5lJ70et2kt+iPQbDnDoJ+YH5/JTa2jXZKs3AVWTtmEqOHkxbvtejJ08DbVrPrPBcJmOWmkdguvLLcK1CBy1hRdzts8vwWwqRoAAIiI27KipPyy8uFpIc/iCWBpgxseYHT6rDCT8kYtbOYgTBExrHRb98taZq4pPYxVOsrKNWDwiDMDjI/nP7/kF6Ch7rR5TLX/AFWQwpSugKBkm0w2pV9xpPnsFHO+EPyZnsbPN9YVKRh7Y+izXbCxfUw4tEZSGAQAmgEIBYWACyD1TpFx8IJ7LDkl5BZ4dgzn6v8ACPmq12VGP4l/GwnYty8Fjd8KHJmouzRu07/BV6+oLu7ZjJxPj8GZcI0PJdLj0UDygFQCIDuBK8Mj6BoGLLBncXwY3l01jnZaVNuZ57/dB9V1sTIWPQ5e3wczPxZXzjH/AErll1RtqdIZaLQ1o2gQe55k91RstnY9yZfox4VxSSRLFcka69wPqq7RI4afkr8Qw+nVEPYD5xr6qzVkWVv6sjnRXNfdcDmGD2Ya06imQAereXyWZyUrO79m3x6h2oS6fFUkbGR6hbv2Yj4/wDuqgRvLkbZXyscwD3o18hy9VOmQSW3sgE6rKAkrJn0eKlUAgHc7fDdbqDa2Qyml5PFQIgxwtWDP6OfY2Zr1P7o9F6HH/wDjR5PLe7pf5I9K2c7YfFSOaRHGmcvBdWHDrnAO07FRfK5LSJ41wrf2NFhh9mIcIhcfIi29E0pQf4i8QsZVou2kCR10WMSU67ERWw+uznoXoCkT8Nwt1XXRrep/IKC7IjX/AJJa6pT8FseGGkeGrr5jRVP573zEsPCnrZRX9k6i7K8djyI6hX67Y2R2ipKLi9M9WeG1KnujTqdklYohRbLhuBsYJeS49Ngq87pPwSKGiVh1qXmKbdB0VeW35LNEI75JmQt0OhCrS8ncglrgm4fdZTHIqG2G1tEeRBSiZHiy2DLgwIDgHfHmuvhTc6ls83ZHUimVs0BACA7aSvEJH0JIUIYAgDbc79/+IWze0ZXIy9ZRueqbtFiS5NWuQciRkaNTyCkSNGU2O4qKDcx1cdGt6n8gr2Lju569FHMyo40d+WQcI4vZUIZWaKZOgcCS2eh6KfI6Y4/at7KWP1iNjStWv8F5W0XPR1H54I5C3Rqwc3RZXkPwZijiHtrwR7jQWt7Aau+JXWnT8WM/2zhQyXdl8fjrg0lTZcpeTs+j1yT2bLhHOrmoHVnE7F5PzXo4x1Wl/Y8jKSdzb/ZbUhmOg0VST0dGtOT48FvbXTmjr5FQqySZYlRCS0F1eEkEaSNe6xJKT2Qxx4xfJEua5c1wncQkIKMkzNtcJR7TLmiQ6IXVUlrZyPikpdujpeC8CVzSa6o5tKQC1nvHb70aA+q5Nl0ZS1Hk6KtVSSSIN9hj6BM6hpg/qoI2Rk+1lmrLUuGVl3SFYNa47EGfqFYqk63wR5tcHHfsmV7ynRbGggaKaKlJnMbSKerdPrOgAgdYgR1WziorcmSQrsn4RssDuaVNoaGkxpMcyofnhHySPEuXOiLj7mF2Zmx30jVRSnGb+p0cSx9va/JTfxEGTonZtaJbbFGLbM5jd77WqXTIGjewXTorVcEjzk5d0tlepjQ90qZcYaCSdgBJPwTaXkylvhE6ngtdwBFN0HsPkVE8mtf6kWFh3NbUWdaJXjz3SQAoNCP2KyvI8FdYYoytLQYeww5h3Ecx1CtW4sq13eiCrKrsk4Lhon0ToqzLIj1hGGMPKkSI2c24kvfa13fhacjew39TK9Pi1KupI8d1C/5bn+lwVtKk5xhoJPkJVhyUfLKcYSl+K2dDwGnVFuBWaQWnK0ncsjT02Xn8t1u3dfvz/k9T092Knts9eP8ABKCrlzZS8WYl7OmKbT4n7+TefrsuhgUd0u9+F/ycvqeV8cOxeX/wUvCVKapP4W/VXM+Wq9HO6XDdjZsKu3ouLE9CJUdsOqkrh3S0R5Euytsz2I4QBsWnXXSD3XWVnb7OCqVLnRb2FGjTAzOaDHMrmWytm+ETb1widWsmVGyzfkYI+oUEbJQepMzG1xZnL0mm7K8EHzXRrXetxLDsTWyPWqtdECPNTrhFZxbZL4ctBUuqTSJGYE9m6n6D1UWRZ2VtksYJ8HaH1RC5lLILKmZLiKoxpIcQMwP6fmFvbW3YpxIlVL0jl922pn0OUA6Fdipw7f7m1sLLNJ8IdsbI1HQAajz+/gtbbVFfpElVMYflyzVUOHXBoLnsaekyuVPNi3pbLsZteI8D1OzIcAY35bKN2bXBNG+MotPghcSVQyk48xt3lTYcXKaRxrLXXPZg7i6c/c6dF3o1xiVbb5WeRhbkBqeGOD33I9pUJp0uRjxO6x0HmqOTmxq+seWWsfGdjW/Bo6GHU6Bim0DlMeIjuuTPInb+TPTUYtVa+qJWdQ6Le0WRcqmi2eQ5baNWz1mWDBz3iqi+hc+0YS0u1BHVejwJxuq7JHl+qVzouVseNl/w1xK2t4KkNqf+rj5dD5KhmdPlWu+Pg6OD1SN2oT4kaCqVzEjrNkSq5TQRDJlV/hlGZ9m2dyTJ+qu/ybNa2Uf41W99pNtIYSGgN7ABQWd0lt7J4RhHjSQtaoTzWkYpG0pEe5uG0ml7jo31PQDzU1dbslpEVt0aodzMDf3Rqvc927j8AOQC79cFCKijy903bNzkabhO0y0i87vMjsNlzM+zun2r0djplDjV3P2W9R2o9VTSOmyuxC4dMNBMdP1VqiKXJRyp7einq13T4pVpRXkrJ7NVgWEtAD3iXHXXlPRcvKyZbcYmrWjUUaLQPNcqc23yR6KzHrFlRkuAJaZBPzCtYt0oS0mayRla9JuxAXVhKXkibaJvDVqGVDUbOgy+upj0UOZa3DsZ0umQ725SNWMTdsufFuJ1J4sHyVGL1va6O0jUT8FcjYytdBVR3EqKlKnEGXadlLGU97RVcJ2cnvD6zbdkMmTufvHusWqV0ufBvRVGK3Iaq4gXLKp7Sy7fSPNK8IcDOkie3NbfEmivak4tlLxVigqEMYQQDJI69Fewcd1rukeeumm9IzqvkArD1259kHB221xKiKDS0hrcoyiRAEaBeYdcu97T2diuSilyZfEMapBxh7fgQVPHFsfo6scyqMeZEX/HaX/Ub6rf+HP/ALTH8+j/AL0aUVJXL7TrqQmfVZ1wYbPWZa6MFTxHhwr0iB7zdW9+iuYd/wAU/wCxSzsb56nE5s9paY1BB9CF6VNNbPGyThLT4aNPgvFbmwytLxsHfeHfqudk9PjL7Q4Z2cLqs46rnyaarWH/ADouVGt70dyU+Nsz2JcRtbLaXid+L7o7dSulTgt8zOPk9SivrXyzOm8qZs2d+brmMroKuGta4OT8tu+5yeyVS4grt+9m/uAPzUcsSp+iaPUL4+9jd/iVStHtDoNmgQJ6wtq6YV/iiOzKnd+bG8MsjXqBo23ceg5ra21VR2xRU8iztXg3rGhoAGwEDsvPyk29nq4xUIpL0V15fNbz12CsV0tkFlqXBE/iZHdTfHpkEmmV9yzmFYg/RA4+zdYPcNcxsEbBcLJhJTe0Ry22WhuWgakKoq2/RrorMXuXFvhY8jqGOIjvCt49a3y0YmtIxlzd6nkehXYhXwVpPXk2PB9pmY3+qX/PRcvMl99HoMKHxUbflkmrudNyR8VX0X2+Cnxgxt1V2hcla78Svoidt1NIhXI9Vt+R5rWM/aMyhvyScFwsZoqag+6eRC3c+7wUL5uvw0XeI8P0hRcQNmkyN9uqlqW5Iozypa0cbJXXOUCAEAEoAQCoDo+G4syqJae45g9CvOX4sq3pns8bMhctx/8ARNfVVdR9FtscZWlauOgpHl9ZZUTEpGX4jwj2k1KY8X3m/i8x5rr4eT2/SZw+o4fyfeC5RktQfMH5hdXhnn+UyxqY5WcCHOBkQTAmO4UCxa09pFuWdc49rZEtrdzzDGlxOwAlSTnGPMmRVVSl4Wy4bwvWjxFjTE5Sdexjmqrzqt8F9dMua2xscN1gdQPgZWf5tejRdNt3yXzcDpBpAbqQfE4yRpv0VH+ZNy88HUjgVxhyj3Y0mUW5WaDmeZPUrS6crXtk2PVCiOooDeZ3+zafNxHJv6lZVXZHvZizJTfbHz/wPPYD4abZ5f8AJUak1zJm8K98aJeH4IwOBqierQYHx6qK7LlrUCT+G+0t8UwCjUZ/La1juRaI+BCqUZtsZ/dlCcJQZhL1lSjPsyWnmPMeS70HCz8ivOx6+vk3XCOGNfRbVqnO4gO12BPkuDn5DhY4Q4RJ3PtRontELmpvZC+DH8XYMys3MIa9usjm3m0/kuzgZUq32y8Gvxd+i1wNsNbl6QPSP0Ve+Tc2z0UWnBIZqUZdHmkZJk7aa8md4irZWkn8Q+q6WJHukUMqxQhtkPCHZ3AA6qTIXauSKuxa2uTotnhbcgzgExrIB3Gy89bky7vqynda5S4KPHQ5jgGuIAGg5DtK6WJe3HksUUwth9kVuIYzWfQfSGWXNLQ/UQDodNeRK6VNsYvbKl/TN81s59cYZUZuw9xqF043Ql4ZyrMS6HmJDIUpWa15EQCgIA2QBmQDlvcuYZaYP70K1lFSWmSV2yre4vRo7DiKdH6HryXOtwvcTt43U0/rMsG4kAd9Cq7oZfWQh119PNR/Foy70xk3a3+M1+QYq2lCoSKgLSdnt974jZ31U8LbILjkqXY1Vj54f9h2w4Wt5l9clvQNgnyWlmfb4UdGtfTK1y2aFjqVFuW3phnVx1cfjyXPk52Pc2dOquEF9UVlevrqp4Q4N5TGjexzW3w7IfkRBvcYnSVYrxmVrclL2V7LurWcKVuxz3nYNEnv5d1aVEYfaZz7c1v61+TWYHwY+i1z67vG6JY3WO7ufwXPzcyMtRguEWenUNTcpvllxStg0bAALlyscj0K7I8bQVHD9/v9wiizbweadciYPKYndbOtMhnCMlyZrip4ac+weJ+Ox/JdPBTktfo4OSowTbGuE+KS3+U+APuHbT8JW2d09T+8fJTpydvTNY/EDUEA+i5Cp7GdXDrVsm/SI8xrK3OtKqDWkhwXoj8J8tAfRY+NtnPshOrmLPFLFCZaGEZdJOx7EbraWN2abZHQ7LnvwitxawFwzK4lusgiNx9VZxrvhltE2Rgq2HbtmKqNrWlWAdZ8PMOHkF218eRXtnnbFdiz7Nnb6d6C0EHQgH1C8NOpqbRb7tmV4gvml/LZdTEqfYdTFklWUrrxn7KvKqRNKaCjWFRwYwZnHYDUrZ1ygu6XBFK2C3yP4pw2chLwyY0b97/d1WlGcu/SbKdkI2xeonO61ItJa4EEcivQJqS2jz84uL00eJWTURACARALKAdZcOGxWrgmSwvnHwx+nfELR1JlmOY/Y8zEFG6SeOYn5JP8cHDeCo/iaZP/ACYtDlpikETqZ081idG1wIZUYmlyXDmSLeo0bS8ZBr0zQVz+yuL+0kX4XSnxBHilgb3H+Y+P6Wifmf0SWVXD8VsnhjTnzJmrwvg6g1uao3OejiSPTZci/qlzeovRTvlFPUSXdYNb5S32NKOns2/ooq8y/u33P/cpSSl5PXDVnb2zCym1tMlxzO3c6dRJ3IG0LoyyZ3Lc2RKCh+KLF1drzkHOZ6nRVr59te0WK7XDlDtxRAAAAEBcyNrbMKcnLbZj8QoAOdHoJG/PRdeiW48narbcFyQCCp+DfbKvGsGq3OUMc0ZM2jiRMx0B6K9h5FdTe/ZyOoYtlnKfBm7zhq5paupEjq0h30Mrpxyan7OK8eyPo3WBWT6duxrpJjM6Z3drE+Q0XAy7Iztfb4PV4EFTQk/ItxUyqOMdlxyQ3YWNS5JLGn2bTqep6Cd1NJqta9lSdkHLTZKe3Lp0VdbZZTSXHgZZLjptO/6LZ6iuTDbNJhthTABADjvmIBM8+y512RZvSekcfJUnL7HvFKYyGDlMaHz5LWiW5ruK8apT4icdxPE6wqOa+MwJBgdOi9lVRX2ppcFSeXdW+xlc+6c7clWFXFFaWRbLyzrHCODts7YPcB7aq0OceYB1a34fVeT6hkvIt7I/ijq4WNv8hu8rFxKzXFJHd7VFJIpcQwxlUHO3Xk4bhXqciVfgp5ONXcufJjsSwp9I66t5O/XouzVfGxcHncjDnS/HBXqYqAgBACAEAIAQAgLjhLE6dtdMrVmGo1kkAESHEQHQd46foociudlbjB6ZvCWpbZ0LE+MravkLKkRMtcC0yY1132XB/p90fMf/ACegwMylcN6PFviDHQQQQDyM8+qhnRKK00dhWxkvozZ/xTXMBG0LiuDU2mcGe4yaZW3FyrEK2RSaMRxDxM2lVyAFxA1giATyK72L0+UobfBWsvSeh7gXiY1bxrHNyhzXgS6fEGyOXQFa9SwFDGco8mK8hylpnRb64016LzNcC2vJjMQvRndpz6rt01NRR26muxEA3zekfFT/ABM2ctD1piTA6TAHeFtGqSfgrZFke0k2+M0a9enSa9pzOiJB21P0W9tFnb3aOUrYb0mbG4oNA8lUrS1tmf5Eu7yVAwD+IeC8ltNvIe879At+9xf1J3lyjHSNA4spMDWgNa0QB5LCXtlLulJ7MRij21ahLdG845ptRO7idzj9gYY0AUT58l1cE2xvMroJ0UFtW0V8iCnEtnPDuyqJOJx+5xZyr7RLRrLgOboHsBI82mP0Xrek2OdGn6OZlvc9szVoQHsJ2Dmz2kSujP8AF6/RWj5R1y8xJrw0giCBtsvIQocZPZ6nDkmtkMEEnxCPL5aKfTRbcmxoghbAYrNze9qIjyhSQbj4NJQi1pmO4gw0UiHM91xOnQrs4t7sjpnnc/FVMtx8MplaOeKgFJWDISsmAQElmHVi3OKVQt/EGOLfWFG7a09dy3/k3+Ob9MjuYRoREcjupPJq015EQwCAdo3D2e64t7GFrKMX5RJC6df4s1OBcbvotLKwztOrSIDgenmFzcrpddr7ocMsLMk39gvuJq9yfZ21N4ka5RmfHw27pVgU467rWjSV0pvUUUNfBblvvUKw5kljvqrscqlria/3I/hsfpjVt7Wi9tRoc1zHBwOU6EdVvL47I9rfD4MfHZF77WbGr9ohewB1Lx7HK4Ze4nUdlyF0WMZbUuCeOU15RQXHEbnEkNAnqZV6GDGK5ZZ/qkktJFfVxSo770dgFPGiEfRVnmWy9kWpVc7ck91Kkl4RBKcpeWLb1nMc1zSWuaQ5pG4I2Ky0pLT8GqeuTrPDPGjLsim9uSoGgwSMryN8v1hcHJw5VLceUW4WqXnyabEccp0GZqjg3TmQPRQ0wlLhJmzevZSX9xUqtDzLWuggc4OxKilLT0dTCojLllYSG81rps7PCWkRq16FLGo1ciLUxKOcBSqjfor2XKK8nscWtZo54I6DU/JP6dKS4Rwbb49xkuKMZ/iqocAQ1oyidzzJXWw8b4K+0oWT7mUytkZLt8RqMENeY6bj5qOVUJctE1d86/xZOpcQ1BuAfUKCWHBl2PVLF+S2T6PFIjxNI7aqvLp/6Zbh1aHtEpvEdIjUn0Ki/gzTJv6lS0Z3GMR9s7Sco2H5ro49Krj/AHORm5XzS48FfCnKQsrAFJQCLIOjfZjwqyqw3VZocA7LTaRIlu7yOeug7Lz/AFnqEqn8Nb035Ohh1x/KS2a/FrnXINAP3C41MfbZ6XGq+vc0Z3EsKpVv9RoJ2zDR3qF0acqyp/Vi7Dot/KJl7/g1wP8ALeD/AEu0PaQupV1OL/NHHv6LKPNbM/e4bVo/6lNzehI0/wB2y6FdsLOYs49lM63qSIhKkIhAgOwfZXYNZae1iHVXuk88rTAHbcryXXbnK7498I6GLFKGzX3jARtuuLXJpllSaZgMXZleRylegx5twR14S7oJvkrH2lN3vMae4Csq6xeGRyqrl5iiPXweg77kdpHxUsMq1PlkE8GmXhGQu7cseWn7pj/6uvGXckzz1tbrm4sahbEYsIBAeiA91KznGXOLj1cST80SSGzdf57puoNa9js7WhvhAy6aSDOi5E+mtz2mdbH6hGtcoz91xM93utA76qzDBhHzybW9Ym1qC0V1TFKp+8rKogvRSlnXS9karXc7dxPcrdRS8IgnbOf5MbWxGCAEAIAQAgCVnYBYAIAKARAKsoHavs/umtw6kG/9yf7s7pXi+rVuWY9/2/4OvheIobqXLXO106rMa9I9KnqOkJUg7R66mVsE2TcMw/OMxIPQc1LCCfko5WVKD0ixrWzA3K5oIO4IkK3CP6ZxrLnJ7OW/aFhNvQLHURkc+czAdI/EBy10XWxrJyT2ULYpMxwVohOufZvi7X2raUjPSJBHPKTLSvJ9ZxpK75PTOhjzXZo1F3dgCfJcmurbLCOf4tiALyZ0XoMehqKOmpKEUmUVxjjW7eLsuhDEk/JUt6jXDhcldWx2odob8yrEcSC8lCfUbH+PBV1ahcSSZJ3KspJLSKEpuT3J8nlZNQQAAgBACAEAIAQCgSg0a7AeBqlcBz3ZGnpqVycrq0KeIrbL0cJpbkzUt+zy2A1zE9yuU+t3N8G38eBSY5wEGtLqDjI+6efxV7F6x3PU0RTx/aMJVplpIIgjQhdxNSW0VWtHhZMCoAQCID1KARACAssKx2tbgtpvhp1LTq2esclXuxa7XuSJK7ZVvcST/matM+H0Uf8ABqOguq3L0h5nFlXmGn1Ub6dWyRdXs9xRbWPHpYINOTPJ3JR/01J7jIit6h8nmJIrfaNI0pH4uH6KWOE1/qKrvX6MZimIvuKhfUMnYDkB0CuwiorSK7bfkhrYwSbC+fReH03FrhzH0I5haWVxsj2zXBtGTi9ovLvjS4qNy+FvUgaqlX0yiEtk/wDJmjP1blzvecSr0YRj4RFO6cvLGlsRggBACAEAIAQAgBAIgFQHuk6HA9CD6LEltNG9b1JN/s7hgV0DQZG0Arw+XW/lezsWz2+Ca64VdQI9kW5uQpYQZrps5TxsxouDljUSe69d06UnVyULvyM+rxCIgFQAgBACAEAIAQAgBAIgFQAgCEAuVY2Z0BCGBFkAgBAIgBAKgBABQAgBOTPAIYEQGn4a4pdQGR8lnLqFzszp8bvtHyWa72lpmobxXRcNHj4rlPp1qfgmVsf2VOL8TsHuOk+St0dPk/yRJ/KjBaMbeXLqjy52pK7MIKEe1HOlLuexhbGoIBUAIBEAIAQAgBAKgBACAUIAKwBCUALIBAIgBACAVACARAKgBAIgBACAEAIBUAIBEAIAQCoB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xQSEhUUEhQUFBUUFBQUFRUVFBQUFBgUFBQWFhQUFhQYHCggGB0lHBQUITEhJSkrLi4uFx8zODMsNygtLisBCgoKDg0OGxAQGiwkICQsLCwsLCwsLCwsLCwsLCwsLCwsLCwsLCwsLCwsLCwsLCwsLCwsLCwsLCwsLCwsLCwsLP/AABEIAMMBAwMBEQACEQEDEQH/xAAcAAABBQEBAQAAAAAAAAAAAAAAAQMEBQYHAgj/xAA9EAABAwIEBAMFBgQFBQAAAAABAAIRAwQFEiExBkFRcSJhkRMygaGxB0JSwdHwFCNichUWM5LxU2OCouH/xAAbAQEAAgMBAQAAAAAAAAAAAAAAAwQBAgUGB//EADARAAICAgEEAgIBAwMEAwAAAAABAgMEESEFEjFBEyIyURQVYXFCkbEjUoHxM6HB/9oADAMBAAIRAxEAPwDiK1NghALCAQoY2aTgnhY3tTxuyUm+84RmceTGzz5k8lQ6hnrFhtLcn6//AEsY+LO17S4NZxD9mdJrC62e8OAkNeQ4OI5TpErl4nXpyn22xX/gltxO3lM5g+mWktcCCDBB0II3BC9JtNbXgp+OGJCwBYQCEIYBBoRZMCQgEQAsgEAIAQCIAQCoAQAgBYAQgBACAFkAgBACAEAIBxamwhKGAlZ0P8Fpg+B1bh4AaWt+89wIAHx3Pkq9+VXTHb8/ot4mDbky0lpe3+jpeHWzbem1jJAZz5kzqe5Xmr7HfJykeyx8aFUPjXj/AJNFb3+dniOv71XMnS4PaOTl47g9o5f9pWGhlZtZogVNHf3N5/EfReq6RkOdXY/KODk19stmOzLraK2xMyaGwlNAEGxU0BCUMHlACyAQAgBACAEAIAQAgBACwBYQBCAIQCLIBACARAKgHVqbFjwzZMr3dClUnI+o1ro3idRpstLpuuty/RmMe6SR265sbe1ZFKjTbOwa0SfMnf1XmJ5Fkvykzu4mHGb8FFWr9TJ/eyh5b2eiqpjCOokfPMk8uU/QKRI3k9cHgXRadPRbfH3LSIbYxlHTIXFVEXFu4Qc7BmYI1zDcAdpCtYMZUWpvw/J5rMpUtpctGMwHhurcVcjm1GNALnO9m4kAcgOZK7V2VCuOzmwxbJPT4/yXuLfZ5VaJthUf/S9oa74EwoaM1T/NaM246h72ZjEcCuKH+rRezziR/ubIVtWQfhkChIrluYEQwCDQQsAFkAgFhYAZU2AIWQCAFgCIBUASgEzLICVgCygEWQCAEAIAQAgPUrGjYnYJib7WuyswAuYZh2xBEEehK0uqVtbhLwzaubhLuR1RmMG5ptrFpYag92ZygaQDAnUT8V5a6j47HHe9Htun/aqMta4Irjm2mU8eS45JMewuj7SsymdAdT1hon4LW6XZW5EORLtr2XeNWDWwWtAOxMfmqWPfKT8lTEs73qRUiArfc2X3GK9IueH7mHuBM6BWMdcnK6nBOO0W9a5HkryPPusxfHFwTR8Mh2ZsR8/lKmhJeyfHg29ow9fCmuALozRqRpqt45Li9LwWp4cZrbRU3OEObq3xD5q1DIjLzwc27BnDmPKK7up9FLx5EKGBEAqyAlAGZNARAIgFQBCAIQBCAEAIBZQCIAWACAFkAgBATMPw99d2Wm0k8zyA6k8lHbbCqPdJk9FFl8u2CNxhfCwolgDRVrPMZnDwMPkPzK4l3UHZvT1Ff7npcbp1WPHvmts3YwFlOn4i574kuJ0n+lvILgyzZWWcLglrypynx4IuF16RIpR4pJPQnWIU18ZdvcixfCz8/R40p3VNwEAnKf8AykD5lZj/ANSlxNpJ2UNFxjYlszt+So4r1Ip4f1ejJvqamB6SV10vZ1mh+yuHNdOWNI6c1JCyMCrkUuyOh2teOPOEeQ/RVjgL2VV3QzGSST5/l0RXSZKseEfCINSgApYz2aSiMVLXmFIrP2RuBW3+FNqf0v5Ec1aqyHH/AAUcjDjYuPJmLu1dTdldv9R1XTrmpraOFbVKp9shkBbEYEIBFkAgBALCACgElAEIBVgCLIBACAUFYAFAIsgEAIAQHYsNw2nQYG0xEbnck9SeZXj78md0tyPd49EKIdsUSpUW9k+l7HTdPiC4keZladkd70afHFPaRGbSAcHAQ4ag67qVzbj2+jd/ZaY5WcXEF2pG0rWKUVwIxUVpC1K7nbknuVhRS9CNcY+holbbJDy4IgMVApERSG2mdFs+DUYr01JGRFJETbspvJD4Fq0JE8itl3Lk1aTKvEsPFVuU+8PdKs03OD2vBTycdWpp+TG1aZa4tOhBgrsJqS2jzc4uDcWeShgQoYAlZAiAAgFKwAlAEoAQBCAIQChAISgEWQCAEAIAQHbivDn0ESEAQsg8lZMhCbB5KybI8lZRsKhjYzUC2RoyK4GZCsKO/BDJ65HXtkbLVxcHyNpkZ9tO3LkrEIuS4IZaPFrUglrtjt36Keua12yIpL9Dd1QjbuCo5fWXA9GU4otNqoG/hd35LpYVnmDOL1KnTViM8Sr5yBEAQgBAKsAUoBEMhKGBQgCVgCErICVkCIAQAgBACAEB28BeHPoIr2whjfGxIQyeHBZRkefQcAJBE9QhoppvSGHBZJENVFsjcWkdEkanioFlGGV2KYgLek956FoHVx2XQw4OU+1eyhmXKmtyfo53Txis1+dtR4JMnUx6bLvSprktNHlFlWqTls1WCcTiqQ2rDKnJ40ae45d1zbsN1PurOxjdRVn1n5Lu7ZPi2PPv1VScu77HSR5a/M2D3/VaOX7DRVYvbZ2Pb1GncahWMaztkmVcuvvg0YNd08sKsAEAhQCIBUAsoDyVkBKwAWQCARAKgBACAEAIBEB9BYZaBwLj2HdeJjHZ7bItceEQ7sg1HRsCQOw0WJE9e+zbPdS3ytDjsVppt6MKfdLSMHxNxYWk06BEjRz/ANF3sLpya7rDlZ/U1V9K/JFwDj6tSOS4JrUnaEHVzfNpVrI6bXOP04ZzaOpSUv8Aqf8A0bijXZVaH0yHMdqD+R6FednXKuXZLyj1FVinFST2huqkSdnm2O62muDVeT2WyYWEYk/ZguOruajaQ2aMx/uO3y+q9B0yrUHP9nmes3NzVa8IoLXDKtTVlNxHWNPUq/K6EfLOXDGtmtxiS3cPXAE+zPwIJ9JUSy6Xxsn/AKfkR+2jUcOX7qjCypIfT0M6Et5T22XMzKlCXfHwzsYNspR7J+UT26Eqq+UXjxchZremazW0znt9Ty1Hjo4+k6L0UHuKZ5K2PbNoZJWxGJCGAQCoZPKyYBAKUAiAAgAlACAEAQgBACAEAiA7/Qu4YGjrPzXh+5nuZVbe2QWHX4/mjJn+Oiv43xsMphsxIIEdjt8gr+BR809/o5+Tasapy9s5VWzVXktaT5NBOnJembjBc8HlNTsfC2z3/g9eJ9jUj+0rT+RVvXciX+HdrfYy04Xxt1rUy1AfZvMOBkZT+IBV83GjkQ2vJbwMueNPU0+1nSm08xgc9l5lJ70et2kt+iPQbDnDoJ+YH5/JTa2jXZKs3AVWTtmEqOHkxbvtejJ08DbVrPrPBcJmOWmkdguvLLcK1CBy1hRdzts8vwWwqRoAAIiI27KipPyy8uFpIc/iCWBpgxseYHT6rDCT8kYtbOYgTBExrHRb98taZq4pPYxVOsrKNWDwiDMDjI/nP7/kF6Ch7rR5TLX/AFWQwpSugKBkm0w2pV9xpPnsFHO+EPyZnsbPN9YVKRh7Y+izXbCxfUw4tEZSGAQAmgEIBYWACyD1TpFx8IJ7LDkl5BZ4dgzn6v8ACPmq12VGP4l/GwnYty8Fjd8KHJmouzRu07/BV6+oLu7ZjJxPj8GZcI0PJdLj0UDygFQCIDuBK8Mj6BoGLLBncXwY3l01jnZaVNuZ57/dB9V1sTIWPQ5e3wczPxZXzjH/AErll1RtqdIZaLQ1o2gQe55k91RstnY9yZfox4VxSSRLFcka69wPqq7RI4afkr8Qw+nVEPYD5xr6qzVkWVv6sjnRXNfdcDmGD2Ya06imQAereXyWZyUrO79m3x6h2oS6fFUkbGR6hbv2Yj4/wDuqgRvLkbZXyscwD3o18hy9VOmQSW3sgE6rKAkrJn0eKlUAgHc7fDdbqDa2Qyml5PFQIgxwtWDP6OfY2Zr1P7o9F6HH/wDjR5PLe7pf5I9K2c7YfFSOaRHGmcvBdWHDrnAO07FRfK5LSJ41wrf2NFhh9mIcIhcfIi29E0pQf4i8QsZVou2kCR10WMSU67ERWw+uznoXoCkT8Nwt1XXRrep/IKC7IjX/AJJa6pT8FseGGkeGrr5jRVP573zEsPCnrZRX9k6i7K8djyI6hX67Y2R2ipKLi9M9WeG1KnujTqdklYohRbLhuBsYJeS49Ngq87pPwSKGiVh1qXmKbdB0VeW35LNEI75JmQt0OhCrS8ncglrgm4fdZTHIqG2G1tEeRBSiZHiy2DLgwIDgHfHmuvhTc6ls83ZHUimVs0BACA7aSvEJH0JIUIYAgDbc79/+IWze0ZXIy9ZRueqbtFiS5NWuQciRkaNTyCkSNGU2O4qKDcx1cdGt6n8gr2Lju569FHMyo40d+WQcI4vZUIZWaKZOgcCS2eh6KfI6Y4/at7KWP1iNjStWv8F5W0XPR1H54I5C3Rqwc3RZXkPwZijiHtrwR7jQWt7Aau+JXWnT8WM/2zhQyXdl8fjrg0lTZcpeTs+j1yT2bLhHOrmoHVnE7F5PzXo4x1Wl/Y8jKSdzb/ZbUhmOg0VST0dGtOT48FvbXTmjr5FQqySZYlRCS0F1eEkEaSNe6xJKT2Qxx4xfJEua5c1wncQkIKMkzNtcJR7TLmiQ6IXVUlrZyPikpdujpeC8CVzSa6o5tKQC1nvHb70aA+q5Nl0ZS1Hk6KtVSSSIN9hj6BM6hpg/qoI2Rk+1lmrLUuGVl3SFYNa47EGfqFYqk63wR5tcHHfsmV7ynRbGggaKaKlJnMbSKerdPrOgAgdYgR1WziorcmSQrsn4RssDuaVNoaGkxpMcyofnhHySPEuXOiLj7mF2Zmx30jVRSnGb+p0cSx9va/JTfxEGTonZtaJbbFGLbM5jd77WqXTIGjewXTorVcEjzk5d0tlepjQ90qZcYaCSdgBJPwTaXkylvhE6ngtdwBFN0HsPkVE8mtf6kWFh3NbUWdaJXjz3SQAoNCP2KyvI8FdYYoytLQYeww5h3Ecx1CtW4sq13eiCrKrsk4Lhon0ToqzLIj1hGGMPKkSI2c24kvfa13fhacjew39TK9Pi1KupI8d1C/5bn+lwVtKk5xhoJPkJVhyUfLKcYSl+K2dDwGnVFuBWaQWnK0ncsjT02Xn8t1u3dfvz/k9T092Knts9eP8ABKCrlzZS8WYl7OmKbT4n7+TefrsuhgUd0u9+F/ycvqeV8cOxeX/wUvCVKapP4W/VXM+Wq9HO6XDdjZsKu3ouLE9CJUdsOqkrh3S0R5Euytsz2I4QBsWnXXSD3XWVnb7OCqVLnRb2FGjTAzOaDHMrmWytm+ETb1widWsmVGyzfkYI+oUEbJQepMzG1xZnL0mm7K8EHzXRrXetxLDsTWyPWqtdECPNTrhFZxbZL4ctBUuqTSJGYE9m6n6D1UWRZ2VtksYJ8HaH1RC5lLILKmZLiKoxpIcQMwP6fmFvbW3YpxIlVL0jl922pn0OUA6Fdipw7f7m1sLLNJ8IdsbI1HQAajz+/gtbbVFfpElVMYflyzVUOHXBoLnsaekyuVPNi3pbLsZteI8D1OzIcAY35bKN2bXBNG+MotPghcSVQyk48xt3lTYcXKaRxrLXXPZg7i6c/c6dF3o1xiVbb5WeRhbkBqeGOD33I9pUJp0uRjxO6x0HmqOTmxq+seWWsfGdjW/Bo6GHU6Bim0DlMeIjuuTPInb+TPTUYtVa+qJWdQ6Le0WRcqmi2eQ5baNWz1mWDBz3iqi+hc+0YS0u1BHVejwJxuq7JHl+qVzouVseNl/w1xK2t4KkNqf+rj5dD5KhmdPlWu+Pg6OD1SN2oT4kaCqVzEjrNkSq5TQRDJlV/hlGZ9m2dyTJ+qu/ybNa2Uf41W99pNtIYSGgN7ABQWd0lt7J4RhHjSQtaoTzWkYpG0pEe5uG0ml7jo31PQDzU1dbslpEVt0aodzMDf3Rqvc927j8AOQC79cFCKijy903bNzkabhO0y0i87vMjsNlzM+zun2r0djplDjV3P2W9R2o9VTSOmyuxC4dMNBMdP1VqiKXJRyp7einq13T4pVpRXkrJ7NVgWEtAD3iXHXXlPRcvKyZbcYmrWjUUaLQPNcqc23yR6KzHrFlRkuAJaZBPzCtYt0oS0mayRla9JuxAXVhKXkibaJvDVqGVDUbOgy+upj0UOZa3DsZ0umQ725SNWMTdsufFuJ1J4sHyVGL1va6O0jUT8FcjYytdBVR3EqKlKnEGXadlLGU97RVcJ2cnvD6zbdkMmTufvHusWqV0ufBvRVGK3Iaq4gXLKp7Sy7fSPNK8IcDOkie3NbfEmivak4tlLxVigqEMYQQDJI69Fewcd1rukeeumm9IzqvkArD1259kHB221xKiKDS0hrcoyiRAEaBeYdcu97T2diuSilyZfEMapBxh7fgQVPHFsfo6scyqMeZEX/HaX/Ub6rf+HP/ALTH8+j/AL0aUVJXL7TrqQmfVZ1wYbPWZa6MFTxHhwr0iB7zdW9+iuYd/wAU/wCxSzsb56nE5s9paY1BB9CF6VNNbPGyThLT4aNPgvFbmwytLxsHfeHfqudk9PjL7Q4Z2cLqs46rnyaarWH/ADouVGt70dyU+Nsz2JcRtbLaXid+L7o7dSulTgt8zOPk9SivrXyzOm8qZs2d+brmMroKuGta4OT8tu+5yeyVS4grt+9m/uAPzUcsSp+iaPUL4+9jd/iVStHtDoNmgQJ6wtq6YV/iiOzKnd+bG8MsjXqBo23ceg5ra21VR2xRU8iztXg3rGhoAGwEDsvPyk29nq4xUIpL0V15fNbz12CsV0tkFlqXBE/iZHdTfHpkEmmV9yzmFYg/RA4+zdYPcNcxsEbBcLJhJTe0Ry22WhuWgakKoq2/RrorMXuXFvhY8jqGOIjvCt49a3y0YmtIxlzd6nkehXYhXwVpPXk2PB9pmY3+qX/PRcvMl99HoMKHxUbflkmrudNyR8VX0X2+Cnxgxt1V2hcla78Svoidt1NIhXI9Vt+R5rWM/aMyhvyScFwsZoqag+6eRC3c+7wUL5uvw0XeI8P0hRcQNmkyN9uqlqW5Iozypa0cbJXXOUCAEAEoAQCoDo+G4syqJae45g9CvOX4sq3pns8bMhctx/8ARNfVVdR9FtscZWlauOgpHl9ZZUTEpGX4jwj2k1KY8X3m/i8x5rr4eT2/SZw+o4fyfeC5RktQfMH5hdXhnn+UyxqY5WcCHOBkQTAmO4UCxa09pFuWdc49rZEtrdzzDGlxOwAlSTnGPMmRVVSl4Wy4bwvWjxFjTE5Sdexjmqrzqt8F9dMua2xscN1gdQPgZWf5tejRdNt3yXzcDpBpAbqQfE4yRpv0VH+ZNy88HUjgVxhyj3Y0mUW5WaDmeZPUrS6crXtk2PVCiOooDeZ3+zafNxHJv6lZVXZHvZizJTfbHz/wPPYD4abZ5f8AJUak1zJm8K98aJeH4IwOBqierQYHx6qK7LlrUCT+G+0t8UwCjUZ/La1juRaI+BCqUZtsZ/dlCcJQZhL1lSjPsyWnmPMeS70HCz8ivOx6+vk3XCOGNfRbVqnO4gO12BPkuDn5DhY4Q4RJ3PtRontELmpvZC+DH8XYMys3MIa9usjm3m0/kuzgZUq32y8Gvxd+i1wNsNbl6QPSP0Ve+Tc2z0UWnBIZqUZdHmkZJk7aa8md4irZWkn8Q+q6WJHukUMqxQhtkPCHZ3AA6qTIXauSKuxa2uTotnhbcgzgExrIB3Gy89bky7vqynda5S4KPHQ5jgGuIAGg5DtK6WJe3HksUUwth9kVuIYzWfQfSGWXNLQ/UQDodNeRK6VNsYvbKl/TN81s59cYZUZuw9xqF043Ql4ZyrMS6HmJDIUpWa15EQCgIA2QBmQDlvcuYZaYP70K1lFSWmSV2yre4vRo7DiKdH6HryXOtwvcTt43U0/rMsG4kAd9Cq7oZfWQh119PNR/Foy70xk3a3+M1+QYq2lCoSKgLSdnt974jZ31U8LbILjkqXY1Vj54f9h2w4Wt5l9clvQNgnyWlmfb4UdGtfTK1y2aFjqVFuW3phnVx1cfjyXPk52Pc2dOquEF9UVlevrqp4Q4N5TGjexzW3w7IfkRBvcYnSVYrxmVrclL2V7LurWcKVuxz3nYNEnv5d1aVEYfaZz7c1v61+TWYHwY+i1z67vG6JY3WO7ufwXPzcyMtRguEWenUNTcpvllxStg0bAALlyscj0K7I8bQVHD9/v9wiizbweadciYPKYndbOtMhnCMlyZrip4ac+weJ+Ox/JdPBTktfo4OSowTbGuE+KS3+U+APuHbT8JW2d09T+8fJTpydvTNY/EDUEA+i5Cp7GdXDrVsm/SI8xrK3OtKqDWkhwXoj8J8tAfRY+NtnPshOrmLPFLFCZaGEZdJOx7EbraWN2abZHQ7LnvwitxawFwzK4lusgiNx9VZxrvhltE2Rgq2HbtmKqNrWlWAdZ8PMOHkF218eRXtnnbFdiz7Nnb6d6C0EHQgH1C8NOpqbRb7tmV4gvml/LZdTEqfYdTFklWUrrxn7KvKqRNKaCjWFRwYwZnHYDUrZ1ygu6XBFK2C3yP4pw2chLwyY0b97/d1WlGcu/SbKdkI2xeonO61ItJa4EEcivQJqS2jz84uL00eJWTURACARALKAdZcOGxWrgmSwvnHwx+nfELR1JlmOY/Y8zEFG6SeOYn5JP8cHDeCo/iaZP/ACYtDlpikETqZ081idG1wIZUYmlyXDmSLeo0bS8ZBr0zQVz+yuL+0kX4XSnxBHilgb3H+Y+P6Wifmf0SWVXD8VsnhjTnzJmrwvg6g1uao3OejiSPTZci/qlzeovRTvlFPUSXdYNb5S32NKOns2/ooq8y/u33P/cpSSl5PXDVnb2zCym1tMlxzO3c6dRJ3IG0LoyyZ3Lc2RKCh+KLF1drzkHOZ6nRVr59te0WK7XDlDtxRAAAAEBcyNrbMKcnLbZj8QoAOdHoJG/PRdeiW48narbcFyQCCp+DfbKvGsGq3OUMc0ZM2jiRMx0B6K9h5FdTe/ZyOoYtlnKfBm7zhq5paupEjq0h30Mrpxyan7OK8eyPo3WBWT6duxrpJjM6Z3drE+Q0XAy7Iztfb4PV4EFTQk/ItxUyqOMdlxyQ3YWNS5JLGn2bTqep6Cd1NJqta9lSdkHLTZKe3Lp0VdbZZTSXHgZZLjptO/6LZ6iuTDbNJhthTABADjvmIBM8+y512RZvSekcfJUnL7HvFKYyGDlMaHz5LWiW5ruK8apT4icdxPE6wqOa+MwJBgdOi9lVRX2ppcFSeXdW+xlc+6c7clWFXFFaWRbLyzrHCODts7YPcB7aq0OceYB1a34fVeT6hkvIt7I/ijq4WNv8hu8rFxKzXFJHd7VFJIpcQwxlUHO3Xk4bhXqciVfgp5ONXcufJjsSwp9I66t5O/XouzVfGxcHncjDnS/HBXqYqAgBACAEAIAQAgLjhLE6dtdMrVmGo1kkAESHEQHQd46foociudlbjB6ZvCWpbZ0LE+MravkLKkRMtcC0yY1132XB/p90fMf/ACegwMylcN6PFviDHQQQQDyM8+qhnRKK00dhWxkvozZ/xTXMBG0LiuDU2mcGe4yaZW3FyrEK2RSaMRxDxM2lVyAFxA1giATyK72L0+UobfBWsvSeh7gXiY1bxrHNyhzXgS6fEGyOXQFa9SwFDGco8mK8hylpnRb64016LzNcC2vJjMQvRndpz6rt01NRR26muxEA3zekfFT/ABM2ctD1piTA6TAHeFtGqSfgrZFke0k2+M0a9enSa9pzOiJB21P0W9tFnb3aOUrYb0mbG4oNA8lUrS1tmf5Eu7yVAwD+IeC8ltNvIe879At+9xf1J3lyjHSNA4spMDWgNa0QB5LCXtlLulJ7MRij21ahLdG845ptRO7idzj9gYY0AUT58l1cE2xvMroJ0UFtW0V8iCnEtnPDuyqJOJx+5xZyr7RLRrLgOboHsBI82mP0Xrek2OdGn6OZlvc9szVoQHsJ2Dmz2kSujP8AF6/RWj5R1y8xJrw0giCBtsvIQocZPZ6nDkmtkMEEnxCPL5aKfTRbcmxoghbAYrNze9qIjyhSQbj4NJQi1pmO4gw0UiHM91xOnQrs4t7sjpnnc/FVMtx8MplaOeKgFJWDISsmAQElmHVi3OKVQt/EGOLfWFG7a09dy3/k3+Ob9MjuYRoREcjupPJq015EQwCAdo3D2e64t7GFrKMX5RJC6df4s1OBcbvotLKwztOrSIDgenmFzcrpddr7ocMsLMk39gvuJq9yfZ21N4ka5RmfHw27pVgU467rWjSV0pvUUUNfBblvvUKw5kljvqrscqlria/3I/hsfpjVt7Wi9tRoc1zHBwOU6EdVvL47I9rfD4MfHZF77WbGr9ohewB1Lx7HK4Ze4nUdlyF0WMZbUuCeOU15RQXHEbnEkNAnqZV6GDGK5ZZ/qkktJFfVxSo770dgFPGiEfRVnmWy9kWpVc7ck91Kkl4RBKcpeWLb1nMc1zSWuaQ5pG4I2Ky0pLT8GqeuTrPDPGjLsim9uSoGgwSMryN8v1hcHJw5VLceUW4WqXnyabEccp0GZqjg3TmQPRQ0wlLhJmzevZSX9xUqtDzLWuggc4OxKilLT0dTCojLllYSG81rps7PCWkRq16FLGo1ciLUxKOcBSqjfor2XKK8nscWtZo54I6DU/JP6dKS4Rwbb49xkuKMZ/iqocAQ1oyidzzJXWw8b4K+0oWT7mUytkZLt8RqMENeY6bj5qOVUJctE1d86/xZOpcQ1BuAfUKCWHBl2PVLF+S2T6PFIjxNI7aqvLp/6Zbh1aHtEpvEdIjUn0Ki/gzTJv6lS0Z3GMR9s7Sco2H5ro49Krj/AHORm5XzS48FfCnKQsrAFJQCLIOjfZjwqyqw3VZocA7LTaRIlu7yOeug7Lz/AFnqEqn8Nb035Ohh1x/KS2a/FrnXINAP3C41MfbZ6XGq+vc0Z3EsKpVv9RoJ2zDR3qF0acqyp/Vi7Dot/KJl7/g1wP8ALeD/AEu0PaQupV1OL/NHHv6LKPNbM/e4bVo/6lNzehI0/wB2y6FdsLOYs49lM63qSIhKkIhAgOwfZXYNZae1iHVXuk88rTAHbcryXXbnK7498I6GLFKGzX3jARtuuLXJpllSaZgMXZleRylegx5twR14S7oJvkrH2lN3vMae4Csq6xeGRyqrl5iiPXweg77kdpHxUsMq1PlkE8GmXhGQu7cseWn7pj/6uvGXckzz1tbrm4sahbEYsIBAeiA91KznGXOLj1cST80SSGzdf57puoNa9js7WhvhAy6aSDOi5E+mtz2mdbH6hGtcoz91xM93utA76qzDBhHzybW9Ym1qC0V1TFKp+8rKogvRSlnXS9karXc7dxPcrdRS8IgnbOf5MbWxGCAEAIAQAgCVnYBYAIAKARAKsoHavs/umtw6kG/9yf7s7pXi+rVuWY9/2/4OvheIobqXLXO106rMa9I9KnqOkJUg7R66mVsE2TcMw/OMxIPQc1LCCfko5WVKD0ixrWzA3K5oIO4IkK3CP6ZxrLnJ7OW/aFhNvQLHURkc+czAdI/EBy10XWxrJyT2ULYpMxwVohOufZvi7X2raUjPSJBHPKTLSvJ9ZxpK75PTOhjzXZo1F3dgCfJcmurbLCOf4tiALyZ0XoMehqKOmpKEUmUVxjjW7eLsuhDEk/JUt6jXDhcldWx2odob8yrEcSC8lCfUbH+PBV1ahcSSZJ3KspJLSKEpuT3J8nlZNQQAAgBACAEAIAQCgSg0a7AeBqlcBz3ZGnpqVycrq0KeIrbL0cJpbkzUt+zy2A1zE9yuU+t3N8G38eBSY5wEGtLqDjI+6efxV7F6x3PU0RTx/aMJVplpIIgjQhdxNSW0VWtHhZMCoAQCID1KARACAssKx2tbgtpvhp1LTq2esclXuxa7XuSJK7ZVvcST/matM+H0Uf8ABqOguq3L0h5nFlXmGn1Ub6dWyRdXs9xRbWPHpYINOTPJ3JR/01J7jIit6h8nmJIrfaNI0pH4uH6KWOE1/qKrvX6MZimIvuKhfUMnYDkB0CuwiorSK7bfkhrYwSbC+fReH03FrhzH0I5haWVxsj2zXBtGTi9ovLvjS4qNy+FvUgaqlX0yiEtk/wDJmjP1blzvecSr0YRj4RFO6cvLGlsRggBACAEAIAQAgBAIgFQHuk6HA9CD6LEltNG9b1JN/s7hgV0DQZG0Arw+XW/lezsWz2+Ca64VdQI9kW5uQpYQZrps5TxsxouDljUSe69d06UnVyULvyM+rxCIgFQAgBACAEAIAQAgBAIgFQAgCEAuVY2Z0BCGBFkAgBAIgBAKgBABQAgBOTPAIYEQGn4a4pdQGR8lnLqFzszp8bvtHyWa72lpmobxXRcNHj4rlPp1qfgmVsf2VOL8TsHuOk+St0dPk/yRJ/KjBaMbeXLqjy52pK7MIKEe1HOlLuexhbGoIBUAIBEAIAQAgBAKgBACAUIAKwBCUALIBAIgBACAVACARAKgBAIgBACAEAIBUAIBEAIAQCoB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 descr="http://www.greekpeak.net/sites/default/files/field/image/thanksgiving-powerpoint-background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745" y="4885784"/>
            <a:ext cx="2057400" cy="154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34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20142</TotalTime>
  <Words>467</Words>
  <Application>Microsoft Office PowerPoint</Application>
  <PresentationFormat>On-screen Show (4:3)</PresentationFormat>
  <Paragraphs>66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Happy Halloween 10/31</vt:lpstr>
      <vt:lpstr>Happy November!!    11/1</vt:lpstr>
      <vt:lpstr>Happy November!!    11/2-3 2015</vt:lpstr>
      <vt:lpstr>Happy November!!    11/4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Halloween Week 10/27</dc:title>
  <dc:creator>John</dc:creator>
  <cp:lastModifiedBy>user</cp:lastModifiedBy>
  <cp:revision>60</cp:revision>
  <cp:lastPrinted>2015-11-05T11:05:31Z</cp:lastPrinted>
  <dcterms:created xsi:type="dcterms:W3CDTF">2014-10-26T11:18:53Z</dcterms:created>
  <dcterms:modified xsi:type="dcterms:W3CDTF">2016-11-04T15:10:57Z</dcterms:modified>
</cp:coreProperties>
</file>