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bf73ed43c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bf73ed43c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0253b03c72e506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0253b03c72e506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bf73ed43c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bf73ed43c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bf73ed43cd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bf73ed43cd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bf73ed43cd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bf73ed43cd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0253b03c72e5069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0253b03c72e5069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0253b03c72e5069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0253b03c72e5069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F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5th Grade- Volume Tasks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Half the Volume</a:t>
            </a:r>
            <a:endParaRPr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155850" y="2076150"/>
            <a:ext cx="8832300" cy="27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</a:rPr>
              <a:t>Paulina is holding the rectangular prism above. Ricky has a rectangular prism that has half of the volume. What could the dimensions be of Ricky’s rectangular prism? </a:t>
            </a:r>
            <a:endParaRPr sz="3800">
              <a:solidFill>
                <a:schemeClr val="dk1"/>
              </a:solidFill>
            </a:endParaRPr>
          </a:p>
          <a:p>
            <a:pPr indent="-371475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arenR"/>
            </a:pPr>
            <a:r>
              <a:rPr lang="en" sz="3600">
                <a:solidFill>
                  <a:schemeClr val="dk1"/>
                </a:solidFill>
              </a:rPr>
              <a:t>7 x 4 x 2 </a:t>
            </a:r>
            <a:endParaRPr sz="3600">
              <a:solidFill>
                <a:schemeClr val="dk1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arenR"/>
            </a:pPr>
            <a:r>
              <a:rPr lang="en" sz="3600">
                <a:solidFill>
                  <a:schemeClr val="dk1"/>
                </a:solidFill>
              </a:rPr>
              <a:t>7 x 8 x 2</a:t>
            </a:r>
            <a:endParaRPr sz="3600">
              <a:solidFill>
                <a:schemeClr val="dk1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arenR"/>
            </a:pPr>
            <a:r>
              <a:rPr lang="en" sz="3600">
                <a:solidFill>
                  <a:schemeClr val="dk1"/>
                </a:solidFill>
              </a:rPr>
              <a:t>14 x 8 x 2 </a:t>
            </a:r>
            <a:endParaRPr sz="3600">
              <a:solidFill>
                <a:schemeClr val="dk1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arenR"/>
            </a:pPr>
            <a:r>
              <a:rPr lang="en" sz="3600">
                <a:solidFill>
                  <a:schemeClr val="dk1"/>
                </a:solidFill>
              </a:rPr>
              <a:t>14 x 8 x 8 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67" name="Google Shape;67;p15"/>
          <p:cNvSpPr/>
          <p:nvPr/>
        </p:nvSpPr>
        <p:spPr>
          <a:xfrm>
            <a:off x="380475" y="253650"/>
            <a:ext cx="3100200" cy="1268400"/>
          </a:xfrm>
          <a:prstGeom prst="cube">
            <a:avLst>
              <a:gd fmla="val 25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/>
        </p:nvSpPr>
        <p:spPr>
          <a:xfrm>
            <a:off x="1479600" y="1522050"/>
            <a:ext cx="67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14</a:t>
            </a:r>
            <a:endParaRPr sz="2400"/>
          </a:p>
        </p:txBody>
      </p:sp>
      <p:sp>
        <p:nvSpPr>
          <p:cNvPr id="69" name="Google Shape;69;p15"/>
          <p:cNvSpPr txBox="1"/>
          <p:nvPr/>
        </p:nvSpPr>
        <p:spPr>
          <a:xfrm>
            <a:off x="3280775" y="1206250"/>
            <a:ext cx="67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4</a:t>
            </a:r>
            <a:endParaRPr sz="2400"/>
          </a:p>
        </p:txBody>
      </p:sp>
      <p:sp>
        <p:nvSpPr>
          <p:cNvPr id="70" name="Google Shape;70;p15"/>
          <p:cNvSpPr txBox="1"/>
          <p:nvPr/>
        </p:nvSpPr>
        <p:spPr>
          <a:xfrm>
            <a:off x="3480675" y="502075"/>
            <a:ext cx="67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8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Cloning Items 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2262375"/>
            <a:ext cx="8520600" cy="23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6957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400">
                <a:solidFill>
                  <a:schemeClr val="dk1"/>
                </a:solidFill>
              </a:rPr>
              <a:t>Sarah’s rectangular prism is pictured above. Wendy’s rectangular prism has a volume that is half as much as Sarah’s. What could the dimensions be of Wendy’s rectangular prism?</a:t>
            </a:r>
            <a:endParaRPr sz="2400">
              <a:solidFill>
                <a:schemeClr val="dk1"/>
              </a:solidFill>
            </a:endParaRPr>
          </a:p>
          <a:p>
            <a:pPr indent="-369569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 sz="2400">
                <a:solidFill>
                  <a:schemeClr val="dk1"/>
                </a:solidFill>
              </a:rPr>
              <a:t>Find 3 possible answers. </a:t>
            </a:r>
            <a:endParaRPr sz="24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 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77" name="Google Shape;77;p16"/>
          <p:cNvSpPr/>
          <p:nvPr/>
        </p:nvSpPr>
        <p:spPr>
          <a:xfrm>
            <a:off x="380475" y="253650"/>
            <a:ext cx="3100200" cy="1268400"/>
          </a:xfrm>
          <a:prstGeom prst="cube">
            <a:avLst>
              <a:gd fmla="val 25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 txBox="1"/>
          <p:nvPr/>
        </p:nvSpPr>
        <p:spPr>
          <a:xfrm>
            <a:off x="1479600" y="1522050"/>
            <a:ext cx="67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8</a:t>
            </a:r>
            <a:endParaRPr sz="2400"/>
          </a:p>
        </p:txBody>
      </p:sp>
      <p:sp>
        <p:nvSpPr>
          <p:cNvPr id="79" name="Google Shape;79;p16"/>
          <p:cNvSpPr txBox="1"/>
          <p:nvPr/>
        </p:nvSpPr>
        <p:spPr>
          <a:xfrm>
            <a:off x="3280775" y="1206250"/>
            <a:ext cx="67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endParaRPr sz="2400"/>
          </a:p>
        </p:txBody>
      </p:sp>
      <p:sp>
        <p:nvSpPr>
          <p:cNvPr id="80" name="Google Shape;80;p16"/>
          <p:cNvSpPr txBox="1"/>
          <p:nvPr/>
        </p:nvSpPr>
        <p:spPr>
          <a:xfrm>
            <a:off x="3480675" y="502075"/>
            <a:ext cx="67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4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Cloning Items </a:t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948875"/>
            <a:ext cx="8520600" cy="30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57822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200">
                <a:solidFill>
                  <a:schemeClr val="dk1"/>
                </a:solidFill>
              </a:rPr>
              <a:t>Sarah’s rectangular prism is pictured above. Wendy’s rectangular prism has a volume that is half as much as Sarah’s. Which equation could be used to find the volume of Wendy’s rectangular prism? </a:t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a) 8 x 2 x 1 </a:t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b) 8 x 2 x 2</a:t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c) 4 x 2 x 2</a:t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d) 4 x 2 x 1</a:t>
            </a:r>
            <a:endParaRPr sz="2200">
              <a:solidFill>
                <a:schemeClr val="dk1"/>
              </a:solidFill>
            </a:endParaRPr>
          </a:p>
        </p:txBody>
      </p:sp>
      <p:sp>
        <p:nvSpPr>
          <p:cNvPr id="87" name="Google Shape;87;p17"/>
          <p:cNvSpPr/>
          <p:nvPr/>
        </p:nvSpPr>
        <p:spPr>
          <a:xfrm>
            <a:off x="380475" y="253650"/>
            <a:ext cx="3100200" cy="1268400"/>
          </a:xfrm>
          <a:prstGeom prst="cube">
            <a:avLst>
              <a:gd fmla="val 25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7"/>
          <p:cNvSpPr txBox="1"/>
          <p:nvPr/>
        </p:nvSpPr>
        <p:spPr>
          <a:xfrm>
            <a:off x="1479600" y="1522050"/>
            <a:ext cx="67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8</a:t>
            </a:r>
            <a:endParaRPr sz="2400"/>
          </a:p>
        </p:txBody>
      </p:sp>
      <p:sp>
        <p:nvSpPr>
          <p:cNvPr id="89" name="Google Shape;89;p17"/>
          <p:cNvSpPr txBox="1"/>
          <p:nvPr/>
        </p:nvSpPr>
        <p:spPr>
          <a:xfrm>
            <a:off x="3280775" y="1206250"/>
            <a:ext cx="67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endParaRPr sz="2400"/>
          </a:p>
        </p:txBody>
      </p:sp>
      <p:sp>
        <p:nvSpPr>
          <p:cNvPr id="90" name="Google Shape;90;p17"/>
          <p:cNvSpPr txBox="1"/>
          <p:nvPr/>
        </p:nvSpPr>
        <p:spPr>
          <a:xfrm>
            <a:off x="3480675" y="502075"/>
            <a:ext cx="67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4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Stacking Books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</a:t>
            </a:r>
            <a:r>
              <a:rPr lang="en"/>
              <a:t>cking Books</a:t>
            </a:r>
            <a:endParaRPr/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 the book store a</a:t>
            </a:r>
            <a:r>
              <a:rPr lang="en"/>
              <a:t> lot of copies if the same book are stacked in a box. The bottom layer has 3 rows of books with 5 columns in each row. If there are 4  layers of Books how many Books are in the box?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