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sldIdLst>
    <p:sldId id="257" r:id="rId2"/>
    <p:sldId id="258" r:id="rId3"/>
    <p:sldId id="259" r:id="rId4"/>
    <p:sldId id="260" r:id="rId5"/>
    <p:sldId id="261"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21" d="100"/>
          <a:sy n="121" d="100"/>
        </p:scale>
        <p:origin x="1642" y="8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FCBD8B6-60B7-4A68-9BCB-006EFF46F3C4}" type="datetimeFigureOut">
              <a:rPr lang="en-US" smtClean="0"/>
              <a:t>9/30/2014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1C70390-6E70-4A60-8F9D-B821E0D239BD}" type="slidenum">
              <a:rPr lang="en-US" smtClean="0"/>
              <a:t>‹#›</a:t>
            </a:fld>
            <a:endParaRPr lang="en-US"/>
          </a:p>
        </p:txBody>
      </p:sp>
    </p:spTree>
    <p:extLst>
      <p:ext uri="{BB962C8B-B14F-4D97-AF65-F5344CB8AC3E}">
        <p14:creationId xmlns:p14="http://schemas.microsoft.com/office/powerpoint/2010/main" val="1014020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lvl1pPr eaLnBrk="0" hangingPunct="0">
              <a:defRPr sz="3200">
                <a:solidFill>
                  <a:schemeClr val="tx1"/>
                </a:solidFill>
                <a:latin typeface="Arial Black" pitchFamily="34" charset="0"/>
              </a:defRPr>
            </a:lvl1pPr>
            <a:lvl2pPr marL="742950" indent="-285750" eaLnBrk="0" hangingPunct="0">
              <a:defRPr sz="3200">
                <a:solidFill>
                  <a:schemeClr val="tx1"/>
                </a:solidFill>
                <a:latin typeface="Arial Black" pitchFamily="34" charset="0"/>
              </a:defRPr>
            </a:lvl2pPr>
            <a:lvl3pPr marL="1143000" indent="-228600" eaLnBrk="0" hangingPunct="0">
              <a:defRPr sz="3200">
                <a:solidFill>
                  <a:schemeClr val="tx1"/>
                </a:solidFill>
                <a:latin typeface="Arial Black" pitchFamily="34" charset="0"/>
              </a:defRPr>
            </a:lvl3pPr>
            <a:lvl4pPr marL="1600200" indent="-228600" eaLnBrk="0" hangingPunct="0">
              <a:defRPr sz="3200">
                <a:solidFill>
                  <a:schemeClr val="tx1"/>
                </a:solidFill>
                <a:latin typeface="Arial Black" pitchFamily="34" charset="0"/>
              </a:defRPr>
            </a:lvl4pPr>
            <a:lvl5pPr marL="2057400" indent="-228600" eaLnBrk="0" hangingPunct="0">
              <a:defRPr sz="3200">
                <a:solidFill>
                  <a:schemeClr val="tx1"/>
                </a:solidFill>
                <a:latin typeface="Arial Black" pitchFamily="34" charset="0"/>
              </a:defRPr>
            </a:lvl5pPr>
            <a:lvl6pPr marL="2514600" indent="-228600" eaLnBrk="0" fontAlgn="base" hangingPunct="0">
              <a:spcBef>
                <a:spcPct val="0"/>
              </a:spcBef>
              <a:spcAft>
                <a:spcPct val="0"/>
              </a:spcAft>
              <a:defRPr sz="3200">
                <a:solidFill>
                  <a:schemeClr val="tx1"/>
                </a:solidFill>
                <a:latin typeface="Arial Black" pitchFamily="34" charset="0"/>
              </a:defRPr>
            </a:lvl6pPr>
            <a:lvl7pPr marL="2971800" indent="-228600" eaLnBrk="0" fontAlgn="base" hangingPunct="0">
              <a:spcBef>
                <a:spcPct val="0"/>
              </a:spcBef>
              <a:spcAft>
                <a:spcPct val="0"/>
              </a:spcAft>
              <a:defRPr sz="3200">
                <a:solidFill>
                  <a:schemeClr val="tx1"/>
                </a:solidFill>
                <a:latin typeface="Arial Black" pitchFamily="34" charset="0"/>
              </a:defRPr>
            </a:lvl7pPr>
            <a:lvl8pPr marL="3429000" indent="-228600" eaLnBrk="0" fontAlgn="base" hangingPunct="0">
              <a:spcBef>
                <a:spcPct val="0"/>
              </a:spcBef>
              <a:spcAft>
                <a:spcPct val="0"/>
              </a:spcAft>
              <a:defRPr sz="3200">
                <a:solidFill>
                  <a:schemeClr val="tx1"/>
                </a:solidFill>
                <a:latin typeface="Arial Black" pitchFamily="34" charset="0"/>
              </a:defRPr>
            </a:lvl8pPr>
            <a:lvl9pPr marL="3886200" indent="-228600" eaLnBrk="0" fontAlgn="base" hangingPunct="0">
              <a:spcBef>
                <a:spcPct val="0"/>
              </a:spcBef>
              <a:spcAft>
                <a:spcPct val="0"/>
              </a:spcAft>
              <a:defRPr sz="3200">
                <a:solidFill>
                  <a:schemeClr val="tx1"/>
                </a:solidFill>
                <a:latin typeface="Arial Black" pitchFamily="34" charset="0"/>
              </a:defRPr>
            </a:lvl9pPr>
          </a:lstStyle>
          <a:p>
            <a:pPr eaLnBrk="1" hangingPunct="1"/>
            <a:fld id="{EA5AEC61-4C63-4F10-9A5A-33CC9E8F7DDF}" type="slidenum">
              <a:rPr lang="en-US" sz="1200" smtClean="0">
                <a:latin typeface="Arial" charset="0"/>
              </a:rPr>
              <a:pPr eaLnBrk="1" hangingPunct="1"/>
              <a:t>1</a:t>
            </a:fld>
            <a:endParaRPr lang="en-US" sz="1200" smtClean="0">
              <a:latin typeface="Arial" charset="0"/>
            </a:endParaRPr>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p:spPr>
        <p:txBody>
          <a:bodyPr/>
          <a:lstStyle/>
          <a:p>
            <a:pPr eaLnBrk="1" hangingPunct="1"/>
            <a:endParaRPr lang="en-US" smtClean="0"/>
          </a:p>
        </p:txBody>
      </p:sp>
    </p:spTree>
    <p:extLst>
      <p:ext uri="{BB962C8B-B14F-4D97-AF65-F5344CB8AC3E}">
        <p14:creationId xmlns:p14="http://schemas.microsoft.com/office/powerpoint/2010/main" val="21130884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lvl1pPr eaLnBrk="0" hangingPunct="0">
              <a:defRPr sz="3200">
                <a:solidFill>
                  <a:schemeClr val="tx1"/>
                </a:solidFill>
                <a:latin typeface="Arial Black" pitchFamily="34" charset="0"/>
              </a:defRPr>
            </a:lvl1pPr>
            <a:lvl2pPr marL="742950" indent="-285750" eaLnBrk="0" hangingPunct="0">
              <a:defRPr sz="3200">
                <a:solidFill>
                  <a:schemeClr val="tx1"/>
                </a:solidFill>
                <a:latin typeface="Arial Black" pitchFamily="34" charset="0"/>
              </a:defRPr>
            </a:lvl2pPr>
            <a:lvl3pPr marL="1143000" indent="-228600" eaLnBrk="0" hangingPunct="0">
              <a:defRPr sz="3200">
                <a:solidFill>
                  <a:schemeClr val="tx1"/>
                </a:solidFill>
                <a:latin typeface="Arial Black" pitchFamily="34" charset="0"/>
              </a:defRPr>
            </a:lvl3pPr>
            <a:lvl4pPr marL="1600200" indent="-228600" eaLnBrk="0" hangingPunct="0">
              <a:defRPr sz="3200">
                <a:solidFill>
                  <a:schemeClr val="tx1"/>
                </a:solidFill>
                <a:latin typeface="Arial Black" pitchFamily="34" charset="0"/>
              </a:defRPr>
            </a:lvl4pPr>
            <a:lvl5pPr marL="2057400" indent="-228600" eaLnBrk="0" hangingPunct="0">
              <a:defRPr sz="3200">
                <a:solidFill>
                  <a:schemeClr val="tx1"/>
                </a:solidFill>
                <a:latin typeface="Arial Black" pitchFamily="34" charset="0"/>
              </a:defRPr>
            </a:lvl5pPr>
            <a:lvl6pPr marL="2514600" indent="-228600" eaLnBrk="0" fontAlgn="base" hangingPunct="0">
              <a:spcBef>
                <a:spcPct val="0"/>
              </a:spcBef>
              <a:spcAft>
                <a:spcPct val="0"/>
              </a:spcAft>
              <a:defRPr sz="3200">
                <a:solidFill>
                  <a:schemeClr val="tx1"/>
                </a:solidFill>
                <a:latin typeface="Arial Black" pitchFamily="34" charset="0"/>
              </a:defRPr>
            </a:lvl6pPr>
            <a:lvl7pPr marL="2971800" indent="-228600" eaLnBrk="0" fontAlgn="base" hangingPunct="0">
              <a:spcBef>
                <a:spcPct val="0"/>
              </a:spcBef>
              <a:spcAft>
                <a:spcPct val="0"/>
              </a:spcAft>
              <a:defRPr sz="3200">
                <a:solidFill>
                  <a:schemeClr val="tx1"/>
                </a:solidFill>
                <a:latin typeface="Arial Black" pitchFamily="34" charset="0"/>
              </a:defRPr>
            </a:lvl7pPr>
            <a:lvl8pPr marL="3429000" indent="-228600" eaLnBrk="0" fontAlgn="base" hangingPunct="0">
              <a:spcBef>
                <a:spcPct val="0"/>
              </a:spcBef>
              <a:spcAft>
                <a:spcPct val="0"/>
              </a:spcAft>
              <a:defRPr sz="3200">
                <a:solidFill>
                  <a:schemeClr val="tx1"/>
                </a:solidFill>
                <a:latin typeface="Arial Black" pitchFamily="34" charset="0"/>
              </a:defRPr>
            </a:lvl8pPr>
            <a:lvl9pPr marL="3886200" indent="-228600" eaLnBrk="0" fontAlgn="base" hangingPunct="0">
              <a:spcBef>
                <a:spcPct val="0"/>
              </a:spcBef>
              <a:spcAft>
                <a:spcPct val="0"/>
              </a:spcAft>
              <a:defRPr sz="3200">
                <a:solidFill>
                  <a:schemeClr val="tx1"/>
                </a:solidFill>
                <a:latin typeface="Arial Black" pitchFamily="34" charset="0"/>
              </a:defRPr>
            </a:lvl9pPr>
          </a:lstStyle>
          <a:p>
            <a:pPr eaLnBrk="1" hangingPunct="1"/>
            <a:fld id="{6335E7D7-3204-487A-AA09-33AB0BD586D8}" type="slidenum">
              <a:rPr lang="en-US" sz="1200" smtClean="0">
                <a:latin typeface="Arial" charset="0"/>
              </a:rPr>
              <a:pPr eaLnBrk="1" hangingPunct="1"/>
              <a:t>2</a:t>
            </a:fld>
            <a:endParaRPr lang="en-US" sz="1200" smtClean="0">
              <a:latin typeface="Arial" charset="0"/>
            </a:endParaRPr>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p:spPr>
        <p:txBody>
          <a:bodyPr/>
          <a:lstStyle/>
          <a:p>
            <a:pPr eaLnBrk="1" hangingPunct="1"/>
            <a:endParaRPr lang="en-US" smtClean="0"/>
          </a:p>
        </p:txBody>
      </p:sp>
    </p:spTree>
    <p:extLst>
      <p:ext uri="{BB962C8B-B14F-4D97-AF65-F5344CB8AC3E}">
        <p14:creationId xmlns:p14="http://schemas.microsoft.com/office/powerpoint/2010/main" val="30175134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lvl1pPr eaLnBrk="0" hangingPunct="0">
              <a:defRPr sz="3200">
                <a:solidFill>
                  <a:schemeClr val="tx1"/>
                </a:solidFill>
                <a:latin typeface="Arial Black" pitchFamily="34" charset="0"/>
              </a:defRPr>
            </a:lvl1pPr>
            <a:lvl2pPr marL="742950" indent="-285750" eaLnBrk="0" hangingPunct="0">
              <a:defRPr sz="3200">
                <a:solidFill>
                  <a:schemeClr val="tx1"/>
                </a:solidFill>
                <a:latin typeface="Arial Black" pitchFamily="34" charset="0"/>
              </a:defRPr>
            </a:lvl2pPr>
            <a:lvl3pPr marL="1143000" indent="-228600" eaLnBrk="0" hangingPunct="0">
              <a:defRPr sz="3200">
                <a:solidFill>
                  <a:schemeClr val="tx1"/>
                </a:solidFill>
                <a:latin typeface="Arial Black" pitchFamily="34" charset="0"/>
              </a:defRPr>
            </a:lvl3pPr>
            <a:lvl4pPr marL="1600200" indent="-228600" eaLnBrk="0" hangingPunct="0">
              <a:defRPr sz="3200">
                <a:solidFill>
                  <a:schemeClr val="tx1"/>
                </a:solidFill>
                <a:latin typeface="Arial Black" pitchFamily="34" charset="0"/>
              </a:defRPr>
            </a:lvl4pPr>
            <a:lvl5pPr marL="2057400" indent="-228600" eaLnBrk="0" hangingPunct="0">
              <a:defRPr sz="3200">
                <a:solidFill>
                  <a:schemeClr val="tx1"/>
                </a:solidFill>
                <a:latin typeface="Arial Black" pitchFamily="34" charset="0"/>
              </a:defRPr>
            </a:lvl5pPr>
            <a:lvl6pPr marL="2514600" indent="-228600" eaLnBrk="0" fontAlgn="base" hangingPunct="0">
              <a:spcBef>
                <a:spcPct val="0"/>
              </a:spcBef>
              <a:spcAft>
                <a:spcPct val="0"/>
              </a:spcAft>
              <a:defRPr sz="3200">
                <a:solidFill>
                  <a:schemeClr val="tx1"/>
                </a:solidFill>
                <a:latin typeface="Arial Black" pitchFamily="34" charset="0"/>
              </a:defRPr>
            </a:lvl6pPr>
            <a:lvl7pPr marL="2971800" indent="-228600" eaLnBrk="0" fontAlgn="base" hangingPunct="0">
              <a:spcBef>
                <a:spcPct val="0"/>
              </a:spcBef>
              <a:spcAft>
                <a:spcPct val="0"/>
              </a:spcAft>
              <a:defRPr sz="3200">
                <a:solidFill>
                  <a:schemeClr val="tx1"/>
                </a:solidFill>
                <a:latin typeface="Arial Black" pitchFamily="34" charset="0"/>
              </a:defRPr>
            </a:lvl7pPr>
            <a:lvl8pPr marL="3429000" indent="-228600" eaLnBrk="0" fontAlgn="base" hangingPunct="0">
              <a:spcBef>
                <a:spcPct val="0"/>
              </a:spcBef>
              <a:spcAft>
                <a:spcPct val="0"/>
              </a:spcAft>
              <a:defRPr sz="3200">
                <a:solidFill>
                  <a:schemeClr val="tx1"/>
                </a:solidFill>
                <a:latin typeface="Arial Black" pitchFamily="34" charset="0"/>
              </a:defRPr>
            </a:lvl8pPr>
            <a:lvl9pPr marL="3886200" indent="-228600" eaLnBrk="0" fontAlgn="base" hangingPunct="0">
              <a:spcBef>
                <a:spcPct val="0"/>
              </a:spcBef>
              <a:spcAft>
                <a:spcPct val="0"/>
              </a:spcAft>
              <a:defRPr sz="3200">
                <a:solidFill>
                  <a:schemeClr val="tx1"/>
                </a:solidFill>
                <a:latin typeface="Arial Black" pitchFamily="34" charset="0"/>
              </a:defRPr>
            </a:lvl9pPr>
          </a:lstStyle>
          <a:p>
            <a:pPr eaLnBrk="1" hangingPunct="1"/>
            <a:fld id="{055E2CF2-FB7A-4E52-AA83-783F7D392014}" type="slidenum">
              <a:rPr lang="en-US" sz="1200" smtClean="0">
                <a:latin typeface="Arial" charset="0"/>
              </a:rPr>
              <a:pPr eaLnBrk="1" hangingPunct="1"/>
              <a:t>3</a:t>
            </a:fld>
            <a:endParaRPr lang="en-US" sz="1200" smtClean="0">
              <a:latin typeface="Arial" charset="0"/>
            </a:endParaRPr>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p:spPr>
        <p:txBody>
          <a:bodyPr/>
          <a:lstStyle/>
          <a:p>
            <a:pPr eaLnBrk="1" hangingPunct="1"/>
            <a:endParaRPr lang="en-US" smtClean="0"/>
          </a:p>
        </p:txBody>
      </p:sp>
    </p:spTree>
    <p:extLst>
      <p:ext uri="{BB962C8B-B14F-4D97-AF65-F5344CB8AC3E}">
        <p14:creationId xmlns:p14="http://schemas.microsoft.com/office/powerpoint/2010/main" val="20792590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lvl1pPr eaLnBrk="0" hangingPunct="0">
              <a:defRPr sz="3200">
                <a:solidFill>
                  <a:schemeClr val="tx1"/>
                </a:solidFill>
                <a:latin typeface="Arial Black" pitchFamily="34" charset="0"/>
              </a:defRPr>
            </a:lvl1pPr>
            <a:lvl2pPr marL="742950" indent="-285750" eaLnBrk="0" hangingPunct="0">
              <a:defRPr sz="3200">
                <a:solidFill>
                  <a:schemeClr val="tx1"/>
                </a:solidFill>
                <a:latin typeface="Arial Black" pitchFamily="34" charset="0"/>
              </a:defRPr>
            </a:lvl2pPr>
            <a:lvl3pPr marL="1143000" indent="-228600" eaLnBrk="0" hangingPunct="0">
              <a:defRPr sz="3200">
                <a:solidFill>
                  <a:schemeClr val="tx1"/>
                </a:solidFill>
                <a:latin typeface="Arial Black" pitchFamily="34" charset="0"/>
              </a:defRPr>
            </a:lvl3pPr>
            <a:lvl4pPr marL="1600200" indent="-228600" eaLnBrk="0" hangingPunct="0">
              <a:defRPr sz="3200">
                <a:solidFill>
                  <a:schemeClr val="tx1"/>
                </a:solidFill>
                <a:latin typeface="Arial Black" pitchFamily="34" charset="0"/>
              </a:defRPr>
            </a:lvl4pPr>
            <a:lvl5pPr marL="2057400" indent="-228600" eaLnBrk="0" hangingPunct="0">
              <a:defRPr sz="3200">
                <a:solidFill>
                  <a:schemeClr val="tx1"/>
                </a:solidFill>
                <a:latin typeface="Arial Black" pitchFamily="34" charset="0"/>
              </a:defRPr>
            </a:lvl5pPr>
            <a:lvl6pPr marL="2514600" indent="-228600" eaLnBrk="0" fontAlgn="base" hangingPunct="0">
              <a:spcBef>
                <a:spcPct val="0"/>
              </a:spcBef>
              <a:spcAft>
                <a:spcPct val="0"/>
              </a:spcAft>
              <a:defRPr sz="3200">
                <a:solidFill>
                  <a:schemeClr val="tx1"/>
                </a:solidFill>
                <a:latin typeface="Arial Black" pitchFamily="34" charset="0"/>
              </a:defRPr>
            </a:lvl6pPr>
            <a:lvl7pPr marL="2971800" indent="-228600" eaLnBrk="0" fontAlgn="base" hangingPunct="0">
              <a:spcBef>
                <a:spcPct val="0"/>
              </a:spcBef>
              <a:spcAft>
                <a:spcPct val="0"/>
              </a:spcAft>
              <a:defRPr sz="3200">
                <a:solidFill>
                  <a:schemeClr val="tx1"/>
                </a:solidFill>
                <a:latin typeface="Arial Black" pitchFamily="34" charset="0"/>
              </a:defRPr>
            </a:lvl7pPr>
            <a:lvl8pPr marL="3429000" indent="-228600" eaLnBrk="0" fontAlgn="base" hangingPunct="0">
              <a:spcBef>
                <a:spcPct val="0"/>
              </a:spcBef>
              <a:spcAft>
                <a:spcPct val="0"/>
              </a:spcAft>
              <a:defRPr sz="3200">
                <a:solidFill>
                  <a:schemeClr val="tx1"/>
                </a:solidFill>
                <a:latin typeface="Arial Black" pitchFamily="34" charset="0"/>
              </a:defRPr>
            </a:lvl8pPr>
            <a:lvl9pPr marL="3886200" indent="-228600" eaLnBrk="0" fontAlgn="base" hangingPunct="0">
              <a:spcBef>
                <a:spcPct val="0"/>
              </a:spcBef>
              <a:spcAft>
                <a:spcPct val="0"/>
              </a:spcAft>
              <a:defRPr sz="3200">
                <a:solidFill>
                  <a:schemeClr val="tx1"/>
                </a:solidFill>
                <a:latin typeface="Arial Black" pitchFamily="34" charset="0"/>
              </a:defRPr>
            </a:lvl9pPr>
          </a:lstStyle>
          <a:p>
            <a:pPr eaLnBrk="1" hangingPunct="1"/>
            <a:fld id="{EC70712C-A79C-4464-8D53-FF93A18647E4}" type="slidenum">
              <a:rPr lang="en-US" sz="1200" smtClean="0">
                <a:latin typeface="Arial" charset="0"/>
              </a:rPr>
              <a:pPr eaLnBrk="1" hangingPunct="1"/>
              <a:t>4</a:t>
            </a:fld>
            <a:endParaRPr lang="en-US" sz="1200" smtClean="0">
              <a:latin typeface="Arial" charset="0"/>
            </a:endParaRPr>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p:spPr>
        <p:txBody>
          <a:bodyPr/>
          <a:lstStyle/>
          <a:p>
            <a:pPr eaLnBrk="1" hangingPunct="1"/>
            <a:endParaRPr lang="en-US" smtClean="0"/>
          </a:p>
        </p:txBody>
      </p:sp>
    </p:spTree>
    <p:extLst>
      <p:ext uri="{BB962C8B-B14F-4D97-AF65-F5344CB8AC3E}">
        <p14:creationId xmlns:p14="http://schemas.microsoft.com/office/powerpoint/2010/main" val="21921408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lvl1pPr eaLnBrk="0" hangingPunct="0">
              <a:defRPr sz="3200">
                <a:solidFill>
                  <a:schemeClr val="tx1"/>
                </a:solidFill>
                <a:latin typeface="Arial Black" pitchFamily="34" charset="0"/>
              </a:defRPr>
            </a:lvl1pPr>
            <a:lvl2pPr marL="742950" indent="-285750" eaLnBrk="0" hangingPunct="0">
              <a:defRPr sz="3200">
                <a:solidFill>
                  <a:schemeClr val="tx1"/>
                </a:solidFill>
                <a:latin typeface="Arial Black" pitchFamily="34" charset="0"/>
              </a:defRPr>
            </a:lvl2pPr>
            <a:lvl3pPr marL="1143000" indent="-228600" eaLnBrk="0" hangingPunct="0">
              <a:defRPr sz="3200">
                <a:solidFill>
                  <a:schemeClr val="tx1"/>
                </a:solidFill>
                <a:latin typeface="Arial Black" pitchFamily="34" charset="0"/>
              </a:defRPr>
            </a:lvl3pPr>
            <a:lvl4pPr marL="1600200" indent="-228600" eaLnBrk="0" hangingPunct="0">
              <a:defRPr sz="3200">
                <a:solidFill>
                  <a:schemeClr val="tx1"/>
                </a:solidFill>
                <a:latin typeface="Arial Black" pitchFamily="34" charset="0"/>
              </a:defRPr>
            </a:lvl4pPr>
            <a:lvl5pPr marL="2057400" indent="-228600" eaLnBrk="0" hangingPunct="0">
              <a:defRPr sz="3200">
                <a:solidFill>
                  <a:schemeClr val="tx1"/>
                </a:solidFill>
                <a:latin typeface="Arial Black" pitchFamily="34" charset="0"/>
              </a:defRPr>
            </a:lvl5pPr>
            <a:lvl6pPr marL="2514600" indent="-228600" eaLnBrk="0" fontAlgn="base" hangingPunct="0">
              <a:spcBef>
                <a:spcPct val="0"/>
              </a:spcBef>
              <a:spcAft>
                <a:spcPct val="0"/>
              </a:spcAft>
              <a:defRPr sz="3200">
                <a:solidFill>
                  <a:schemeClr val="tx1"/>
                </a:solidFill>
                <a:latin typeface="Arial Black" pitchFamily="34" charset="0"/>
              </a:defRPr>
            </a:lvl6pPr>
            <a:lvl7pPr marL="2971800" indent="-228600" eaLnBrk="0" fontAlgn="base" hangingPunct="0">
              <a:spcBef>
                <a:spcPct val="0"/>
              </a:spcBef>
              <a:spcAft>
                <a:spcPct val="0"/>
              </a:spcAft>
              <a:defRPr sz="3200">
                <a:solidFill>
                  <a:schemeClr val="tx1"/>
                </a:solidFill>
                <a:latin typeface="Arial Black" pitchFamily="34" charset="0"/>
              </a:defRPr>
            </a:lvl7pPr>
            <a:lvl8pPr marL="3429000" indent="-228600" eaLnBrk="0" fontAlgn="base" hangingPunct="0">
              <a:spcBef>
                <a:spcPct val="0"/>
              </a:spcBef>
              <a:spcAft>
                <a:spcPct val="0"/>
              </a:spcAft>
              <a:defRPr sz="3200">
                <a:solidFill>
                  <a:schemeClr val="tx1"/>
                </a:solidFill>
                <a:latin typeface="Arial Black" pitchFamily="34" charset="0"/>
              </a:defRPr>
            </a:lvl8pPr>
            <a:lvl9pPr marL="3886200" indent="-228600" eaLnBrk="0" fontAlgn="base" hangingPunct="0">
              <a:spcBef>
                <a:spcPct val="0"/>
              </a:spcBef>
              <a:spcAft>
                <a:spcPct val="0"/>
              </a:spcAft>
              <a:defRPr sz="3200">
                <a:solidFill>
                  <a:schemeClr val="tx1"/>
                </a:solidFill>
                <a:latin typeface="Arial Black" pitchFamily="34" charset="0"/>
              </a:defRPr>
            </a:lvl9pPr>
          </a:lstStyle>
          <a:p>
            <a:pPr eaLnBrk="1" hangingPunct="1"/>
            <a:fld id="{5677ADC7-94BE-46FF-871B-DFBD1AE23577}" type="slidenum">
              <a:rPr lang="en-US" sz="1200" smtClean="0">
                <a:latin typeface="Arial" charset="0"/>
              </a:rPr>
              <a:pPr eaLnBrk="1" hangingPunct="1"/>
              <a:t>5</a:t>
            </a:fld>
            <a:endParaRPr lang="en-US" sz="1200" smtClean="0">
              <a:latin typeface="Arial" charset="0"/>
            </a:endParaRPr>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p:spPr>
        <p:txBody>
          <a:bodyPr/>
          <a:lstStyle/>
          <a:p>
            <a:pPr eaLnBrk="1" hangingPunct="1"/>
            <a:endParaRPr lang="en-US" smtClean="0"/>
          </a:p>
        </p:txBody>
      </p:sp>
    </p:spTree>
    <p:extLst>
      <p:ext uri="{BB962C8B-B14F-4D97-AF65-F5344CB8AC3E}">
        <p14:creationId xmlns:p14="http://schemas.microsoft.com/office/powerpoint/2010/main" val="25831270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72EEBD5-E412-4B12-BBE9-46A727688CCB}" type="datetimeFigureOut">
              <a:rPr lang="en-US" smtClean="0"/>
              <a:t>9/30/2014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326E73-0EF3-48C8-A445-42E8F4A9AD3D}" type="slidenum">
              <a:rPr lang="en-US" smtClean="0"/>
              <a:t>‹#›</a:t>
            </a:fld>
            <a:endParaRPr lang="en-US"/>
          </a:p>
        </p:txBody>
      </p:sp>
    </p:spTree>
    <p:extLst>
      <p:ext uri="{BB962C8B-B14F-4D97-AF65-F5344CB8AC3E}">
        <p14:creationId xmlns:p14="http://schemas.microsoft.com/office/powerpoint/2010/main" val="35254765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72EEBD5-E412-4B12-BBE9-46A727688CCB}" type="datetimeFigureOut">
              <a:rPr lang="en-US" smtClean="0"/>
              <a:t>9/30/2014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326E73-0EF3-48C8-A445-42E8F4A9AD3D}" type="slidenum">
              <a:rPr lang="en-US" smtClean="0"/>
              <a:t>‹#›</a:t>
            </a:fld>
            <a:endParaRPr lang="en-US"/>
          </a:p>
        </p:txBody>
      </p:sp>
    </p:spTree>
    <p:extLst>
      <p:ext uri="{BB962C8B-B14F-4D97-AF65-F5344CB8AC3E}">
        <p14:creationId xmlns:p14="http://schemas.microsoft.com/office/powerpoint/2010/main" val="6940818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72EEBD5-E412-4B12-BBE9-46A727688CCB}" type="datetimeFigureOut">
              <a:rPr lang="en-US" smtClean="0"/>
              <a:t>9/30/2014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326E73-0EF3-48C8-A445-42E8F4A9AD3D}" type="slidenum">
              <a:rPr lang="en-US" smtClean="0"/>
              <a:t>‹#›</a:t>
            </a:fld>
            <a:endParaRPr lang="en-US"/>
          </a:p>
        </p:txBody>
      </p:sp>
    </p:spTree>
    <p:extLst>
      <p:ext uri="{BB962C8B-B14F-4D97-AF65-F5344CB8AC3E}">
        <p14:creationId xmlns:p14="http://schemas.microsoft.com/office/powerpoint/2010/main" val="32636513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72EEBD5-E412-4B12-BBE9-46A727688CCB}" type="datetimeFigureOut">
              <a:rPr lang="en-US" smtClean="0"/>
              <a:t>9/30/2014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326E73-0EF3-48C8-A445-42E8F4A9AD3D}" type="slidenum">
              <a:rPr lang="en-US" smtClean="0"/>
              <a:t>‹#›</a:t>
            </a:fld>
            <a:endParaRPr lang="en-US"/>
          </a:p>
        </p:txBody>
      </p:sp>
    </p:spTree>
    <p:extLst>
      <p:ext uri="{BB962C8B-B14F-4D97-AF65-F5344CB8AC3E}">
        <p14:creationId xmlns:p14="http://schemas.microsoft.com/office/powerpoint/2010/main" val="12071031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72EEBD5-E412-4B12-BBE9-46A727688CCB}" type="datetimeFigureOut">
              <a:rPr lang="en-US" smtClean="0"/>
              <a:t>9/30/2014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C326E73-0EF3-48C8-A445-42E8F4A9AD3D}" type="slidenum">
              <a:rPr lang="en-US" smtClean="0"/>
              <a:t>‹#›</a:t>
            </a:fld>
            <a:endParaRPr lang="en-US"/>
          </a:p>
        </p:txBody>
      </p:sp>
    </p:spTree>
    <p:extLst>
      <p:ext uri="{BB962C8B-B14F-4D97-AF65-F5344CB8AC3E}">
        <p14:creationId xmlns:p14="http://schemas.microsoft.com/office/powerpoint/2010/main" val="9222983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72EEBD5-E412-4B12-BBE9-46A727688CCB}" type="datetimeFigureOut">
              <a:rPr lang="en-US" smtClean="0"/>
              <a:t>9/30/2014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C326E73-0EF3-48C8-A445-42E8F4A9AD3D}" type="slidenum">
              <a:rPr lang="en-US" smtClean="0"/>
              <a:t>‹#›</a:t>
            </a:fld>
            <a:endParaRPr lang="en-US"/>
          </a:p>
        </p:txBody>
      </p:sp>
    </p:spTree>
    <p:extLst>
      <p:ext uri="{BB962C8B-B14F-4D97-AF65-F5344CB8AC3E}">
        <p14:creationId xmlns:p14="http://schemas.microsoft.com/office/powerpoint/2010/main" val="12621902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2EEBD5-E412-4B12-BBE9-46A727688CCB}" type="datetimeFigureOut">
              <a:rPr lang="en-US" smtClean="0"/>
              <a:t>9/30/2014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C326E73-0EF3-48C8-A445-42E8F4A9AD3D}" type="slidenum">
              <a:rPr lang="en-US" smtClean="0"/>
              <a:t>‹#›</a:t>
            </a:fld>
            <a:endParaRPr lang="en-US"/>
          </a:p>
        </p:txBody>
      </p:sp>
    </p:spTree>
    <p:extLst>
      <p:ext uri="{BB962C8B-B14F-4D97-AF65-F5344CB8AC3E}">
        <p14:creationId xmlns:p14="http://schemas.microsoft.com/office/powerpoint/2010/main" val="41216038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72EEBD5-E412-4B12-BBE9-46A727688CCB}" type="datetimeFigureOut">
              <a:rPr lang="en-US" smtClean="0"/>
              <a:t>9/30/2014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326E73-0EF3-48C8-A445-42E8F4A9AD3D}" type="slidenum">
              <a:rPr lang="en-US" smtClean="0"/>
              <a:t>‹#›</a:t>
            </a:fld>
            <a:endParaRPr lang="en-US"/>
          </a:p>
        </p:txBody>
      </p:sp>
    </p:spTree>
    <p:extLst>
      <p:ext uri="{BB962C8B-B14F-4D97-AF65-F5344CB8AC3E}">
        <p14:creationId xmlns:p14="http://schemas.microsoft.com/office/powerpoint/2010/main" val="21670638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72EEBD5-E412-4B12-BBE9-46A727688CCB}" type="datetimeFigureOut">
              <a:rPr lang="en-US" smtClean="0"/>
              <a:t>9/30/2014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326E73-0EF3-48C8-A445-42E8F4A9AD3D}" type="slidenum">
              <a:rPr lang="en-US" smtClean="0"/>
              <a:t>‹#›</a:t>
            </a:fld>
            <a:endParaRPr lang="en-US"/>
          </a:p>
        </p:txBody>
      </p:sp>
    </p:spTree>
    <p:extLst>
      <p:ext uri="{BB962C8B-B14F-4D97-AF65-F5344CB8AC3E}">
        <p14:creationId xmlns:p14="http://schemas.microsoft.com/office/powerpoint/2010/main" val="13597852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72EEBD5-E412-4B12-BBE9-46A727688CCB}" type="datetimeFigureOut">
              <a:rPr lang="en-US" smtClean="0"/>
              <a:t>9/30/2014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326E73-0EF3-48C8-A445-42E8F4A9AD3D}" type="slidenum">
              <a:rPr lang="en-US" smtClean="0"/>
              <a:t>‹#›</a:t>
            </a:fld>
            <a:endParaRPr lang="en-US"/>
          </a:p>
        </p:txBody>
      </p:sp>
    </p:spTree>
    <p:extLst>
      <p:ext uri="{BB962C8B-B14F-4D97-AF65-F5344CB8AC3E}">
        <p14:creationId xmlns:p14="http://schemas.microsoft.com/office/powerpoint/2010/main" val="35732456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72EEBD5-E412-4B12-BBE9-46A727688CCB}" type="datetimeFigureOut">
              <a:rPr lang="en-US" smtClean="0"/>
              <a:t>9/30/2014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326E73-0EF3-48C8-A445-42E8F4A9AD3D}" type="slidenum">
              <a:rPr lang="en-US" smtClean="0"/>
              <a:t>‹#›</a:t>
            </a:fld>
            <a:endParaRPr lang="en-US"/>
          </a:p>
        </p:txBody>
      </p:sp>
    </p:spTree>
    <p:extLst>
      <p:ext uri="{BB962C8B-B14F-4D97-AF65-F5344CB8AC3E}">
        <p14:creationId xmlns:p14="http://schemas.microsoft.com/office/powerpoint/2010/main" val="35299456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2EEBD5-E412-4B12-BBE9-46A727688CCB}" type="datetimeFigureOut">
              <a:rPr lang="en-US" smtClean="0"/>
              <a:t>9/30/2014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326E73-0EF3-48C8-A445-42E8F4A9AD3D}" type="slidenum">
              <a:rPr lang="en-US" smtClean="0"/>
              <a:t>‹#›</a:t>
            </a:fld>
            <a:endParaRPr lang="en-US"/>
          </a:p>
        </p:txBody>
      </p:sp>
    </p:spTree>
    <p:extLst>
      <p:ext uri="{BB962C8B-B14F-4D97-AF65-F5344CB8AC3E}">
        <p14:creationId xmlns:p14="http://schemas.microsoft.com/office/powerpoint/2010/main" val="38653843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defRPr/>
            </a:pPr>
            <a:r>
              <a:rPr lang="en-US" smtClean="0"/>
              <a:t>To Earn an IB Diploma</a:t>
            </a:r>
          </a:p>
        </p:txBody>
      </p:sp>
      <p:sp>
        <p:nvSpPr>
          <p:cNvPr id="17411" name="Rectangle 3"/>
          <p:cNvSpPr>
            <a:spLocks noGrp="1" noChangeArrowheads="1"/>
          </p:cNvSpPr>
          <p:nvPr>
            <p:ph type="body" idx="1"/>
          </p:nvPr>
        </p:nvSpPr>
        <p:spPr/>
        <p:txBody>
          <a:bodyPr/>
          <a:lstStyle/>
          <a:p>
            <a:pPr eaLnBrk="1" hangingPunct="1">
              <a:defRPr/>
            </a:pPr>
            <a:r>
              <a:rPr lang="en-US" smtClean="0">
                <a:solidFill>
                  <a:srgbClr val="FF0000"/>
                </a:solidFill>
              </a:rPr>
              <a:t>Complete Extended Essay, TOK, CAS</a:t>
            </a:r>
          </a:p>
          <a:p>
            <a:pPr eaLnBrk="1" hangingPunct="1">
              <a:defRPr/>
            </a:pPr>
            <a:r>
              <a:rPr lang="en-US" smtClean="0"/>
              <a:t>Take six courses, and complete all IB Assessments</a:t>
            </a:r>
          </a:p>
          <a:p>
            <a:pPr eaLnBrk="1" hangingPunct="1">
              <a:defRPr/>
            </a:pPr>
            <a:r>
              <a:rPr lang="en-US" smtClean="0">
                <a:solidFill>
                  <a:srgbClr val="FF0000"/>
                </a:solidFill>
              </a:rPr>
              <a:t>Grading scale 1-7, and is a combination of marks for external and internal assessments</a:t>
            </a:r>
          </a:p>
          <a:p>
            <a:pPr eaLnBrk="1" hangingPunct="1">
              <a:defRPr/>
            </a:pPr>
            <a:r>
              <a:rPr lang="en-US" smtClean="0"/>
              <a:t>Must accumulate 24 points total to receive the diploma</a:t>
            </a:r>
          </a:p>
        </p:txBody>
      </p:sp>
      <p:pic>
        <p:nvPicPr>
          <p:cNvPr id="26628" name="Picture 4"/>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28600" y="277805"/>
            <a:ext cx="1458913" cy="1412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66053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57200" y="457200"/>
            <a:ext cx="8077200" cy="944563"/>
          </a:xfrm>
        </p:spPr>
        <p:txBody>
          <a:bodyPr/>
          <a:lstStyle/>
          <a:p>
            <a:pPr eaLnBrk="1" hangingPunct="1"/>
            <a:r>
              <a:rPr lang="en-US" sz="3200" smtClean="0">
                <a:solidFill>
                  <a:srgbClr val="0000FF"/>
                </a:solidFill>
              </a:rPr>
              <a:t>The IB Program at LHS</a:t>
            </a:r>
          </a:p>
        </p:txBody>
      </p:sp>
      <p:sp>
        <p:nvSpPr>
          <p:cNvPr id="27651" name="Rectangle 3"/>
          <p:cNvSpPr>
            <a:spLocks noGrp="1" noChangeArrowheads="1"/>
          </p:cNvSpPr>
          <p:nvPr>
            <p:ph type="body" idx="1"/>
          </p:nvPr>
        </p:nvSpPr>
        <p:spPr>
          <a:xfrm>
            <a:off x="381000" y="1600200"/>
            <a:ext cx="8229600" cy="4525963"/>
          </a:xfrm>
        </p:spPr>
        <p:txBody>
          <a:bodyPr>
            <a:normAutofit lnSpcReduction="10000"/>
          </a:bodyPr>
          <a:lstStyle/>
          <a:p>
            <a:pPr eaLnBrk="1" hangingPunct="1">
              <a:lnSpc>
                <a:spcPct val="80000"/>
              </a:lnSpc>
              <a:buFont typeface="Wingdings" pitchFamily="2" charset="2"/>
              <a:buNone/>
            </a:pPr>
            <a:r>
              <a:rPr lang="en-US" sz="1600" b="1" smtClean="0"/>
              <a:t>Group 1 		English (HL)</a:t>
            </a:r>
          </a:p>
          <a:p>
            <a:pPr eaLnBrk="1" hangingPunct="1">
              <a:lnSpc>
                <a:spcPct val="80000"/>
              </a:lnSpc>
              <a:buFont typeface="Wingdings" pitchFamily="2" charset="2"/>
              <a:buNone/>
            </a:pPr>
            <a:endParaRPr lang="en-US" sz="1600" b="1" smtClean="0"/>
          </a:p>
          <a:p>
            <a:pPr eaLnBrk="1" hangingPunct="1">
              <a:lnSpc>
                <a:spcPct val="80000"/>
              </a:lnSpc>
              <a:buFont typeface="Wingdings" pitchFamily="2" charset="2"/>
              <a:buNone/>
            </a:pPr>
            <a:r>
              <a:rPr lang="en-US" sz="1600" b="1" smtClean="0"/>
              <a:t>Group 2		Spanish, German, French, Italian, Spanish B</a:t>
            </a:r>
          </a:p>
          <a:p>
            <a:pPr eaLnBrk="1" hangingPunct="1">
              <a:lnSpc>
                <a:spcPct val="80000"/>
              </a:lnSpc>
              <a:buFont typeface="Wingdings" pitchFamily="2" charset="2"/>
              <a:buNone/>
            </a:pPr>
            <a:r>
              <a:rPr lang="en-US" sz="1600" b="1" smtClean="0"/>
              <a:t>				Spanish/Mandarin ab initio  (SL)</a:t>
            </a:r>
          </a:p>
          <a:p>
            <a:pPr eaLnBrk="1" hangingPunct="1">
              <a:lnSpc>
                <a:spcPct val="80000"/>
              </a:lnSpc>
              <a:buFont typeface="Wingdings" pitchFamily="2" charset="2"/>
              <a:buNone/>
            </a:pPr>
            <a:r>
              <a:rPr lang="en-US" sz="1600" b="1" smtClean="0"/>
              <a:t>Group 3		History of the Americas (HL)</a:t>
            </a:r>
          </a:p>
          <a:p>
            <a:pPr eaLnBrk="1" hangingPunct="1">
              <a:lnSpc>
                <a:spcPct val="80000"/>
              </a:lnSpc>
              <a:buFont typeface="Wingdings" pitchFamily="2" charset="2"/>
              <a:buNone/>
            </a:pPr>
            <a:r>
              <a:rPr lang="en-US" sz="1600" b="1" smtClean="0"/>
              <a:t>				20</a:t>
            </a:r>
            <a:r>
              <a:rPr lang="en-US" sz="1600" b="1" baseline="30000" smtClean="0"/>
              <a:t>th</a:t>
            </a:r>
            <a:r>
              <a:rPr lang="en-US" sz="1600" b="1" smtClean="0"/>
              <a:t> Century Topics  (HL)</a:t>
            </a:r>
          </a:p>
          <a:p>
            <a:pPr eaLnBrk="1" hangingPunct="1">
              <a:lnSpc>
                <a:spcPct val="80000"/>
              </a:lnSpc>
              <a:buFont typeface="Wingdings" pitchFamily="2" charset="2"/>
              <a:buNone/>
            </a:pPr>
            <a:r>
              <a:rPr lang="en-US" sz="1600" b="1" smtClean="0"/>
              <a:t>Group 4		Biology (HL &amp; SL)</a:t>
            </a:r>
          </a:p>
          <a:p>
            <a:pPr eaLnBrk="1" hangingPunct="1">
              <a:lnSpc>
                <a:spcPct val="80000"/>
              </a:lnSpc>
              <a:buFont typeface="Wingdings" pitchFamily="2" charset="2"/>
              <a:buNone/>
            </a:pPr>
            <a:r>
              <a:rPr lang="en-US" sz="1600" b="1" smtClean="0"/>
              <a:t>				Chemistry   (HL &amp; SL)</a:t>
            </a:r>
          </a:p>
          <a:p>
            <a:pPr eaLnBrk="1" hangingPunct="1">
              <a:lnSpc>
                <a:spcPct val="80000"/>
              </a:lnSpc>
              <a:buFont typeface="Wingdings" pitchFamily="2" charset="2"/>
              <a:buNone/>
            </a:pPr>
            <a:r>
              <a:rPr lang="en-US" sz="1600" b="1" smtClean="0"/>
              <a:t>				Design Tech (HL &amp;SL)</a:t>
            </a:r>
          </a:p>
          <a:p>
            <a:pPr eaLnBrk="1" hangingPunct="1">
              <a:lnSpc>
                <a:spcPct val="80000"/>
              </a:lnSpc>
              <a:buFont typeface="Wingdings" pitchFamily="2" charset="2"/>
              <a:buNone/>
            </a:pPr>
            <a:r>
              <a:rPr lang="en-US" sz="1600" b="1" smtClean="0"/>
              <a:t>				Physics (SL only)</a:t>
            </a:r>
          </a:p>
          <a:p>
            <a:pPr algn="ctr" eaLnBrk="1" hangingPunct="1">
              <a:lnSpc>
                <a:spcPct val="80000"/>
              </a:lnSpc>
              <a:buFont typeface="Wingdings" pitchFamily="2" charset="2"/>
              <a:buNone/>
            </a:pPr>
            <a:r>
              <a:rPr lang="en-US" sz="1600" b="1" smtClean="0"/>
              <a:t>Environmental Systems &amp; Societies (SL only)</a:t>
            </a:r>
          </a:p>
          <a:p>
            <a:pPr algn="ctr" eaLnBrk="1" hangingPunct="1">
              <a:lnSpc>
                <a:spcPct val="80000"/>
              </a:lnSpc>
              <a:buFont typeface="Wingdings" pitchFamily="2" charset="2"/>
              <a:buNone/>
            </a:pPr>
            <a:endParaRPr lang="en-US" sz="1600" b="1" smtClean="0"/>
          </a:p>
          <a:p>
            <a:pPr eaLnBrk="1" hangingPunct="1">
              <a:lnSpc>
                <a:spcPct val="80000"/>
              </a:lnSpc>
              <a:buFont typeface="Wingdings" pitchFamily="2" charset="2"/>
              <a:buNone/>
            </a:pPr>
            <a:r>
              <a:rPr lang="en-US" sz="1600" b="1" smtClean="0"/>
              <a:t>Group 5		Mathematical Studies (SL)</a:t>
            </a:r>
          </a:p>
          <a:p>
            <a:pPr eaLnBrk="1" hangingPunct="1">
              <a:lnSpc>
                <a:spcPct val="80000"/>
              </a:lnSpc>
              <a:buFont typeface="Wingdings" pitchFamily="2" charset="2"/>
              <a:buNone/>
            </a:pPr>
            <a:r>
              <a:rPr lang="en-US" sz="1600" b="1" smtClean="0"/>
              <a:t>				Mathematics SL  (SL)</a:t>
            </a:r>
          </a:p>
          <a:p>
            <a:pPr eaLnBrk="1" hangingPunct="1">
              <a:lnSpc>
                <a:spcPct val="80000"/>
              </a:lnSpc>
              <a:buFont typeface="Wingdings" pitchFamily="2" charset="2"/>
              <a:buNone/>
            </a:pPr>
            <a:endParaRPr lang="en-US" sz="1600" b="1" smtClean="0"/>
          </a:p>
          <a:p>
            <a:pPr eaLnBrk="1" hangingPunct="1">
              <a:lnSpc>
                <a:spcPct val="80000"/>
              </a:lnSpc>
              <a:buFont typeface="Wingdings" pitchFamily="2" charset="2"/>
              <a:buNone/>
            </a:pPr>
            <a:r>
              <a:rPr lang="en-US" sz="1600" b="1" smtClean="0"/>
              <a:t>Group 6		Theater Arts (HL)</a:t>
            </a:r>
          </a:p>
          <a:p>
            <a:pPr eaLnBrk="1" hangingPunct="1">
              <a:lnSpc>
                <a:spcPct val="80000"/>
              </a:lnSpc>
              <a:buFont typeface="Wingdings" pitchFamily="2" charset="2"/>
              <a:buNone/>
            </a:pPr>
            <a:r>
              <a:rPr lang="en-US" sz="1600" b="1" smtClean="0"/>
              <a:t>				Visual Arts (SL)</a:t>
            </a:r>
          </a:p>
          <a:p>
            <a:pPr algn="ctr" eaLnBrk="1" hangingPunct="1">
              <a:lnSpc>
                <a:spcPct val="80000"/>
              </a:lnSpc>
              <a:buFont typeface="Wingdings" pitchFamily="2" charset="2"/>
              <a:buNone/>
            </a:pPr>
            <a:r>
              <a:rPr lang="en-US" sz="1600" b="1" smtClean="0"/>
              <a:t>Business &amp; Management (SL)</a:t>
            </a:r>
          </a:p>
          <a:p>
            <a:pPr eaLnBrk="1" hangingPunct="1">
              <a:lnSpc>
                <a:spcPct val="80000"/>
              </a:lnSpc>
              <a:buFont typeface="Wingdings" pitchFamily="2" charset="2"/>
              <a:buNone/>
            </a:pPr>
            <a:r>
              <a:rPr lang="en-US" sz="1600" b="1" smtClean="0"/>
              <a:t>			Any course from group 3 or 4	</a:t>
            </a:r>
          </a:p>
        </p:txBody>
      </p:sp>
    </p:spTree>
    <p:extLst>
      <p:ext uri="{BB962C8B-B14F-4D97-AF65-F5344CB8AC3E}">
        <p14:creationId xmlns:p14="http://schemas.microsoft.com/office/powerpoint/2010/main" val="8740014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defRPr/>
            </a:pPr>
            <a:r>
              <a:rPr lang="en-US" smtClean="0"/>
              <a:t>Diploma Requirements</a:t>
            </a:r>
          </a:p>
        </p:txBody>
      </p:sp>
      <p:sp>
        <p:nvSpPr>
          <p:cNvPr id="19459" name="Rectangle 3"/>
          <p:cNvSpPr>
            <a:spLocks noGrp="1" noChangeArrowheads="1"/>
          </p:cNvSpPr>
          <p:nvPr>
            <p:ph type="body" idx="1"/>
          </p:nvPr>
        </p:nvSpPr>
        <p:spPr/>
        <p:txBody>
          <a:bodyPr/>
          <a:lstStyle/>
          <a:p>
            <a:pPr eaLnBrk="1" hangingPunct="1">
              <a:buFont typeface="Wingdings" pitchFamily="2" charset="2"/>
              <a:buNone/>
              <a:defRPr/>
            </a:pPr>
            <a:endParaRPr lang="en-US" sz="2800" smtClean="0">
              <a:latin typeface="Arial Black" pitchFamily="34" charset="0"/>
            </a:endParaRPr>
          </a:p>
          <a:p>
            <a:pPr eaLnBrk="1" hangingPunct="1">
              <a:defRPr/>
            </a:pPr>
            <a:r>
              <a:rPr lang="en-US" sz="2800" smtClean="0">
                <a:solidFill>
                  <a:schemeClr val="hlink"/>
                </a:solidFill>
                <a:latin typeface="Arial Black" pitchFamily="34" charset="0"/>
              </a:rPr>
              <a:t>Theory of Knowledge</a:t>
            </a:r>
            <a:r>
              <a:rPr lang="en-US" sz="2800" smtClean="0">
                <a:latin typeface="Arial Black" pitchFamily="34" charset="0"/>
              </a:rPr>
              <a:t> – TOK is a course unique to the IB program. It is mandatory for every student. Students are helped to consider how they know what they know and to develop habits of reflection in a deeper intellectual experience. TOK involves 100 hours of teaching time.</a:t>
            </a:r>
            <a:endParaRPr lang="en-US" sz="2000" smtClean="0">
              <a:latin typeface="Arial Unicode MS" pitchFamily="34" charset="-128"/>
            </a:endParaRPr>
          </a:p>
        </p:txBody>
      </p:sp>
    </p:spTree>
    <p:extLst>
      <p:ext uri="{BB962C8B-B14F-4D97-AF65-F5344CB8AC3E}">
        <p14:creationId xmlns:p14="http://schemas.microsoft.com/office/powerpoint/2010/main" val="32716771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defRPr/>
            </a:pPr>
            <a:r>
              <a:rPr lang="en-US" smtClean="0"/>
              <a:t>Diploma Requirements</a:t>
            </a:r>
          </a:p>
        </p:txBody>
      </p:sp>
      <p:sp>
        <p:nvSpPr>
          <p:cNvPr id="20483" name="Rectangle 3"/>
          <p:cNvSpPr>
            <a:spLocks noGrp="1" noChangeArrowheads="1"/>
          </p:cNvSpPr>
          <p:nvPr>
            <p:ph type="body" idx="1"/>
          </p:nvPr>
        </p:nvSpPr>
        <p:spPr/>
        <p:txBody>
          <a:bodyPr/>
          <a:lstStyle/>
          <a:p>
            <a:pPr eaLnBrk="1" hangingPunct="1">
              <a:defRPr/>
            </a:pPr>
            <a:r>
              <a:rPr lang="en-US" sz="2800" smtClean="0">
                <a:solidFill>
                  <a:schemeClr val="hlink"/>
                </a:solidFill>
                <a:latin typeface="Arial Black" pitchFamily="34" charset="0"/>
              </a:rPr>
              <a:t>The Extended Essay</a:t>
            </a:r>
            <a:r>
              <a:rPr lang="en-US" sz="2800" smtClean="0">
                <a:solidFill>
                  <a:srgbClr val="0000FF"/>
                </a:solidFill>
                <a:latin typeface="Arial Black" pitchFamily="34" charset="0"/>
              </a:rPr>
              <a:t> </a:t>
            </a:r>
            <a:r>
              <a:rPr lang="en-US" sz="2800" smtClean="0">
                <a:latin typeface="Arial Black" pitchFamily="34" charset="0"/>
              </a:rPr>
              <a:t>– IB Students are required to undertake an original research paper of 4,000 words maximum. This essay offers the students the opportunity to investigate a topic of special interest and become acquainted with the kind of independent research and writing skills expected at the university level. </a:t>
            </a:r>
            <a:endParaRPr lang="en-US" sz="2800" smtClean="0">
              <a:solidFill>
                <a:srgbClr val="0000FF"/>
              </a:solidFill>
              <a:latin typeface="Arial Black" pitchFamily="34" charset="0"/>
            </a:endParaRPr>
          </a:p>
        </p:txBody>
      </p:sp>
    </p:spTree>
    <p:extLst>
      <p:ext uri="{BB962C8B-B14F-4D97-AF65-F5344CB8AC3E}">
        <p14:creationId xmlns:p14="http://schemas.microsoft.com/office/powerpoint/2010/main" val="18932918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defRPr/>
            </a:pPr>
            <a:r>
              <a:rPr lang="en-US" smtClean="0"/>
              <a:t>Diploma Requirements</a:t>
            </a:r>
          </a:p>
        </p:txBody>
      </p:sp>
      <p:sp>
        <p:nvSpPr>
          <p:cNvPr id="21507" name="Rectangle 3"/>
          <p:cNvSpPr>
            <a:spLocks noGrp="1" noChangeArrowheads="1"/>
          </p:cNvSpPr>
          <p:nvPr>
            <p:ph type="body" idx="1"/>
          </p:nvPr>
        </p:nvSpPr>
        <p:spPr>
          <a:xfrm>
            <a:off x="381000" y="1905000"/>
            <a:ext cx="8229600" cy="4495800"/>
          </a:xfrm>
        </p:spPr>
        <p:txBody>
          <a:bodyPr/>
          <a:lstStyle/>
          <a:p>
            <a:pPr eaLnBrk="1" hangingPunct="1">
              <a:lnSpc>
                <a:spcPct val="90000"/>
              </a:lnSpc>
              <a:defRPr/>
            </a:pPr>
            <a:r>
              <a:rPr lang="en-US" smtClean="0">
                <a:solidFill>
                  <a:schemeClr val="accent2"/>
                </a:solidFill>
                <a:latin typeface="Arial Black" pitchFamily="34" charset="0"/>
              </a:rPr>
              <a:t>Creativity, Action, Service (CAS)</a:t>
            </a:r>
          </a:p>
          <a:p>
            <a:pPr eaLnBrk="1" hangingPunct="1">
              <a:lnSpc>
                <a:spcPct val="90000"/>
              </a:lnSpc>
              <a:buFont typeface="Wingdings" pitchFamily="2" charset="2"/>
              <a:buNone/>
              <a:defRPr/>
            </a:pPr>
            <a:r>
              <a:rPr lang="en-US" smtClean="0">
                <a:latin typeface="Arial Black" pitchFamily="34" charset="0"/>
              </a:rPr>
              <a:t>  CAS is a fundamental part of the IB program. The CAS requirements takes seriously the importance of life outside the world of scholastics. Each IB student is required to complete 150 hours of community service before they graduate. </a:t>
            </a:r>
          </a:p>
        </p:txBody>
      </p:sp>
    </p:spTree>
    <p:extLst>
      <p:ext uri="{BB962C8B-B14F-4D97-AF65-F5344CB8AC3E}">
        <p14:creationId xmlns:p14="http://schemas.microsoft.com/office/powerpoint/2010/main" val="19269690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216</Words>
  <Application>Microsoft Office PowerPoint</Application>
  <PresentationFormat>On-screen Show (4:3)</PresentationFormat>
  <Paragraphs>38</Paragraphs>
  <Slides>5</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Arial Unicode MS</vt:lpstr>
      <vt:lpstr>Arial</vt:lpstr>
      <vt:lpstr>Arial Black</vt:lpstr>
      <vt:lpstr>Calibri</vt:lpstr>
      <vt:lpstr>Wingdings</vt:lpstr>
      <vt:lpstr>Office Theme</vt:lpstr>
      <vt:lpstr>To Earn an IB Diploma</vt:lpstr>
      <vt:lpstr>The IB Program at LHS</vt:lpstr>
      <vt:lpstr>Diploma Requirements</vt:lpstr>
      <vt:lpstr>Diploma Requirements</vt:lpstr>
      <vt:lpstr>Diploma Requirements</vt:lpstr>
    </vt:vector>
  </TitlesOfParts>
  <Company>Linden Public Schools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 Earn an IB Diploma</dc:title>
  <dc:creator>Bernadette Bottino</dc:creator>
  <cp:lastModifiedBy>Slawek Pajak</cp:lastModifiedBy>
  <cp:revision>2</cp:revision>
  <dcterms:created xsi:type="dcterms:W3CDTF">2014-09-22T18:07:39Z</dcterms:created>
  <dcterms:modified xsi:type="dcterms:W3CDTF">2014-09-30T13:40:50Z</dcterms:modified>
</cp:coreProperties>
</file>