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58" r:id="rId4"/>
    <p:sldId id="260" r:id="rId5"/>
    <p:sldId id="261" r:id="rId6"/>
    <p:sldId id="262" r:id="rId7"/>
    <p:sldId id="264" r:id="rId8"/>
    <p:sldId id="263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0DAA-FC69-4F7F-84F6-ACB2FAC0A458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E859A-4C6D-4BFD-B4E5-4A1CB3A054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0DAA-FC69-4F7F-84F6-ACB2FAC0A458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E859A-4C6D-4BFD-B4E5-4A1CB3A054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0DAA-FC69-4F7F-84F6-ACB2FAC0A458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E859A-4C6D-4BFD-B4E5-4A1CB3A054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0DAA-FC69-4F7F-84F6-ACB2FAC0A458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E859A-4C6D-4BFD-B4E5-4A1CB3A0546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0DAA-FC69-4F7F-84F6-ACB2FAC0A458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E859A-4C6D-4BFD-B4E5-4A1CB3A054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0DAA-FC69-4F7F-84F6-ACB2FAC0A458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E859A-4C6D-4BFD-B4E5-4A1CB3A054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0DAA-FC69-4F7F-84F6-ACB2FAC0A458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E859A-4C6D-4BFD-B4E5-4A1CB3A054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0DAA-FC69-4F7F-84F6-ACB2FAC0A458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0BE859A-4C6D-4BFD-B4E5-4A1CB3A054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0DAA-FC69-4F7F-84F6-ACB2FAC0A458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E859A-4C6D-4BFD-B4E5-4A1CB3A054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0DAA-FC69-4F7F-84F6-ACB2FAC0A458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E859A-4C6D-4BFD-B4E5-4A1CB3A054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0DAA-FC69-4F7F-84F6-ACB2FAC0A458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E859A-4C6D-4BFD-B4E5-4A1CB3A054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CEAD0DAA-FC69-4F7F-84F6-ACB2FAC0A458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50BE859A-4C6D-4BFD-B4E5-4A1CB3A0546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sp.ky.gov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00433" y="1685794"/>
            <a:ext cx="5784613" cy="1204306"/>
          </a:xfrm>
          <a:solidFill>
            <a:schemeClr val="accent1"/>
          </a:solidFill>
          <a:ln>
            <a:solidFill>
              <a:schemeClr val="accent2"/>
            </a:solidFill>
          </a:ln>
        </p:spPr>
        <p:txBody>
          <a:bodyPr/>
          <a:lstStyle/>
          <a:p>
            <a:pPr algn="ctr"/>
            <a:r>
              <a:rPr lang="en-US" dirty="0" smtClean="0"/>
              <a:t>Governor’s Scholars Program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4447" y="2476461"/>
            <a:ext cx="6511131" cy="329259"/>
          </a:xfr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</a:rPr>
              <a:t>What Students and Parents Need to Know</a:t>
            </a:r>
            <a:endParaRPr lang="en-US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5" name="Picture 4" descr="http://gsp.ky.gov/Portals/0/Skins/kygsp/img/hdr_logo.gif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24384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433451" y="3657600"/>
            <a:ext cx="3782291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Livingston Central High School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255069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/>
            </a:r>
            <a:br>
              <a:rPr lang="en-US" sz="2400" dirty="0" smtClean="0">
                <a:solidFill>
                  <a:srgbClr val="C00000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What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is the Governor’s Scholars Program?</a:t>
            </a:r>
            <a:br>
              <a:rPr lang="en-US" sz="2400" dirty="0">
                <a:solidFill>
                  <a:schemeClr val="tx1"/>
                </a:solidFill>
                <a:latin typeface="+mj-lt"/>
              </a:rPr>
            </a:b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/>
          </a:solidFill>
          <a:ln>
            <a:solidFill>
              <a:schemeClr val="accent3">
                <a:lumMod val="75000"/>
              </a:schemeClr>
            </a:solidFill>
          </a:ln>
          <a:effectLst/>
        </p:spPr>
        <p:txBody>
          <a:bodyPr>
            <a:normAutofit/>
          </a:bodyPr>
          <a:lstStyle/>
          <a:p>
            <a:pPr lvl="0"/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*A five-week residential (Students live on a college campus for five weeks.) program for outstanding Kentucky students.</a:t>
            </a:r>
          </a:p>
          <a:p>
            <a:pPr lvl="0"/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*During the summer after your JUNIOR year of high school.</a:t>
            </a:r>
          </a:p>
          <a:p>
            <a:pPr lvl="0"/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*Provides academic and personal growth in addition to experiencing  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residential life. </a:t>
            </a:r>
            <a:endParaRPr lang="en-US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647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+mj-lt"/>
              </a:rPr>
              <a:t>Who can apply?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/>
          <a:lstStyle/>
          <a:p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You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must be a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junior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to apply.</a:t>
            </a:r>
          </a:p>
          <a:p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*You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must have taken the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ACT or PSAT in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the 9</a:t>
            </a:r>
            <a:r>
              <a:rPr lang="en-US" sz="2800" baseline="30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th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10</a:t>
            </a:r>
            <a:r>
              <a:rPr lang="en-US" sz="2800" baseline="30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th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or 11</a:t>
            </a:r>
            <a:r>
              <a:rPr lang="en-US" sz="2800" baseline="30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th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grade .</a:t>
            </a:r>
            <a:endParaRPr lang="en-US" sz="28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*You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must intend to return to high school after your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junior year, so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if you plan to graduate after your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junior year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you cannot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apply.</a:t>
            </a:r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978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dirty="0" smtClean="0"/>
              <a:t>What is GSP Looking For?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Academic Achievement</a:t>
            </a:r>
          </a:p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*Good grade point average-most students will have at least a 3.7.</a:t>
            </a:r>
          </a:p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*Good ACT, PSAT, or SAT scores-most students will have at least a 25 on the ACT.</a:t>
            </a:r>
          </a:p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*Difficulty of course load-take accelerated courses where available and have two years of a foreign language.</a:t>
            </a:r>
            <a:endParaRPr lang="en-US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220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2"/>
            </a:solidFill>
          </a:ln>
        </p:spPr>
        <p:txBody>
          <a:bodyPr/>
          <a:lstStyle/>
          <a:p>
            <a:pPr algn="ctr"/>
            <a:r>
              <a:rPr lang="en-US" dirty="0" smtClean="0"/>
              <a:t>What is GSP Looking for?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*Student Profile</a:t>
            </a:r>
          </a:p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*Extracurricular Activities</a:t>
            </a:r>
          </a:p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 Paid or Voluntary Service</a:t>
            </a:r>
          </a:p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*Honors/Awards</a:t>
            </a:r>
          </a:p>
          <a:p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*Teacher  Recommendation</a:t>
            </a:r>
          </a:p>
          <a:p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 Community Recommendation</a:t>
            </a:r>
            <a:endParaRPr lang="en-US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745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2"/>
            </a:solidFill>
          </a:ln>
        </p:spPr>
        <p:txBody>
          <a:bodyPr/>
          <a:lstStyle/>
          <a:p>
            <a:pPr algn="ctr"/>
            <a:r>
              <a:rPr lang="en-US" dirty="0" smtClean="0"/>
              <a:t>GSP also requires a writing entry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/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Writing entry is judged on the following:</a:t>
            </a:r>
          </a:p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*Format</a:t>
            </a:r>
          </a:p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*Purpose</a:t>
            </a:r>
          </a:p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*Audience</a:t>
            </a:r>
          </a:p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*Idea Development</a:t>
            </a:r>
          </a:p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*Organization</a:t>
            </a:r>
          </a:p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*Sentence Structure</a:t>
            </a:r>
          </a:p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*Language</a:t>
            </a:r>
          </a:p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*Correctness </a:t>
            </a:r>
          </a:p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*Must be 500 words  or less</a:t>
            </a:r>
          </a:p>
          <a:p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714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2"/>
            </a:solidFill>
          </a:ln>
        </p:spPr>
        <p:txBody>
          <a:bodyPr/>
          <a:lstStyle/>
          <a:p>
            <a:pPr algn="ctr"/>
            <a:r>
              <a:rPr lang="en-US" dirty="0" smtClean="0"/>
              <a:t>Why Be a governor’s scholar?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/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*Most colleges in Kentucky offer partial or complete tuition scholarships for GSP students, depending on your ACT score.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You get to live on a college campus for five weeks and select a course of study from the following</a:t>
            </a:r>
          </a:p>
          <a:p>
            <a:pPr marL="573786" lvl="3" indent="-285750">
              <a:buFont typeface="Arial" charset="0"/>
              <a:buChar char="•"/>
            </a:pP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*Agribusiness		Architectural Design		Astronomy</a:t>
            </a:r>
          </a:p>
          <a:p>
            <a:pPr marL="573786" lvl="3" indent="-285750">
              <a:buFont typeface="Arial" charset="0"/>
              <a:buChar char="•"/>
            </a:pP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*Biological Issues	Business/Accounting		Chinese Language</a:t>
            </a:r>
          </a:p>
          <a:p>
            <a:pPr marL="573786" lvl="3" indent="-285750">
              <a:buFont typeface="Arial" charset="0"/>
              <a:buChar char="•"/>
            </a:pP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*Communication	Creative Writing		Cultural Anthropology</a:t>
            </a:r>
          </a:p>
          <a:p>
            <a:pPr marL="573786" lvl="3" indent="-285750">
              <a:buFont typeface="Arial" charset="0"/>
              <a:buChar char="•"/>
            </a:pP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*Dramatic Expression	Engineering		Film Studies</a:t>
            </a:r>
          </a:p>
          <a:p>
            <a:pPr marL="516636" lvl="4" indent="0">
              <a:buNone/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*Forensic Science	Healthcare Industry		Historical Analysis</a:t>
            </a:r>
          </a:p>
          <a:p>
            <a:pPr marL="516636" lvl="4" indent="0">
              <a:buNone/>
            </a:pP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*international Relations   Journalism			Math Thinking</a:t>
            </a:r>
          </a:p>
          <a:p>
            <a:pPr marL="516636" lvl="4" indent="0">
              <a:buNone/>
            </a:pP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*Music Theory/Performance			Philosophy</a:t>
            </a:r>
          </a:p>
          <a:p>
            <a:pPr marL="516636" lvl="4" indent="0">
              <a:buNone/>
            </a:pP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*Psychology		Spanish Language		Visual Arts</a:t>
            </a:r>
          </a:p>
          <a:p>
            <a:pPr>
              <a:buFont typeface="Arial" charset="0"/>
              <a:buChar char="•"/>
            </a:pPr>
            <a:endParaRPr lang="en-US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037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2"/>
            </a:solidFill>
          </a:ln>
        </p:spPr>
        <p:txBody>
          <a:bodyPr/>
          <a:lstStyle/>
          <a:p>
            <a:pPr algn="ctr"/>
            <a:r>
              <a:rPr lang="en-US" dirty="0" smtClean="0"/>
              <a:t>Selection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*Based on our enrollment, Livingston Central is allowed to submit four applications to GSP.</a:t>
            </a:r>
          </a:p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*If we have more than four applicants, the superintendent will compose a committee that will review and rank the applicants.  The best, most qualified applicants will be nominated for the Governor’s Scholars Program.</a:t>
            </a:r>
          </a:p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*GSP will then review applicants (statewide) to determine which students will be invited to participate in the summer program.</a:t>
            </a:r>
            <a:endParaRPr lang="en-US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261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2"/>
            </a:solidFill>
          </a:ln>
        </p:spPr>
        <p:txBody>
          <a:bodyPr/>
          <a:lstStyle/>
          <a:p>
            <a:pPr algn="ctr"/>
            <a:r>
              <a:rPr lang="en-US" dirty="0" smtClean="0"/>
              <a:t>Interested Juniors Should…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>
            <a:normAutofit lnSpcReduction="10000"/>
          </a:bodyPr>
          <a:lstStyle/>
          <a:p>
            <a:pPr marL="0" indent="0"/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*Begin filling out the application as soon as possible.  It is EXTREMELY lengthy!!</a:t>
            </a:r>
          </a:p>
          <a:p>
            <a:pPr marL="0" indent="0"/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*Decide which teacher you would like to complete your recommendation and let them know in plenty of time.</a:t>
            </a:r>
          </a:p>
          <a:p>
            <a:pPr marL="0" indent="0"/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*Decide which community member you would like to complete your recommendation and let them also know in plenty of time.</a:t>
            </a:r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696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2"/>
            </a:solidFill>
          </a:ln>
        </p:spPr>
        <p:txBody>
          <a:bodyPr/>
          <a:lstStyle/>
          <a:p>
            <a:pPr algn="ctr"/>
            <a:r>
              <a:rPr lang="en-US" dirty="0" smtClean="0"/>
              <a:t>Application and further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Application</a:t>
            </a:r>
          </a:p>
          <a:p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*Can be found at </a:t>
            </a:r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hlinkClick r:id="rId2"/>
              </a:rPr>
              <a:t>www.gsp.ky.gov</a:t>
            </a:r>
            <a:endParaRPr lang="en-US" sz="20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*Must by typed</a:t>
            </a:r>
          </a:p>
          <a:p>
            <a:endParaRPr lang="en-US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Deadline</a:t>
            </a:r>
          </a:p>
          <a:p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*Dec. 16, 2016 by 2:50-in the guidance office or front office</a:t>
            </a:r>
          </a:p>
          <a:p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*Late or incomplete applications will not be accepted</a:t>
            </a:r>
          </a:p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	</a:t>
            </a:r>
          </a:p>
          <a:p>
            <a:endParaRPr lang="en-US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5867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296</TotalTime>
  <Words>348</Words>
  <Application>Microsoft Office PowerPoint</Application>
  <PresentationFormat>On-screen Show (4:3)</PresentationFormat>
  <Paragraphs>62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Angles</vt:lpstr>
      <vt:lpstr>Governor’s Scholars Program</vt:lpstr>
      <vt:lpstr> What is the Governor’s Scholars Program? </vt:lpstr>
      <vt:lpstr>Who can apply?</vt:lpstr>
      <vt:lpstr>What is GSP Looking For?</vt:lpstr>
      <vt:lpstr>What is GSP Looking for?</vt:lpstr>
      <vt:lpstr>GSP also requires a writing entry</vt:lpstr>
      <vt:lpstr>Why Be a governor’s scholar?</vt:lpstr>
      <vt:lpstr>Selection process</vt:lpstr>
      <vt:lpstr>Interested Juniors Should…</vt:lpstr>
      <vt:lpstr>Application and further Information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Governor’s Scholars Program</dc:title>
  <dc:creator>McGee, Angie</dc:creator>
  <cp:lastModifiedBy>Durard, Regina</cp:lastModifiedBy>
  <cp:revision>14</cp:revision>
  <dcterms:created xsi:type="dcterms:W3CDTF">2015-09-23T15:39:02Z</dcterms:created>
  <dcterms:modified xsi:type="dcterms:W3CDTF">2016-11-01T12:22:17Z</dcterms:modified>
</cp:coreProperties>
</file>