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62" r:id="rId3"/>
    <p:sldId id="257" r:id="rId4"/>
    <p:sldId id="261" r:id="rId5"/>
    <p:sldId id="285" r:id="rId6"/>
    <p:sldId id="267" r:id="rId7"/>
    <p:sldId id="270" r:id="rId8"/>
    <p:sldId id="264" r:id="rId9"/>
    <p:sldId id="273" r:id="rId10"/>
    <p:sldId id="272" r:id="rId11"/>
    <p:sldId id="258" r:id="rId12"/>
    <p:sldId id="284" r:id="rId13"/>
    <p:sldId id="286" r:id="rId14"/>
    <p:sldId id="260" r:id="rId15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697" autoAdjust="0"/>
  </p:normalViewPr>
  <p:slideViewPr>
    <p:cSldViewPr>
      <p:cViewPr varScale="1">
        <p:scale>
          <a:sx n="110" d="100"/>
          <a:sy n="110" d="100"/>
        </p:scale>
        <p:origin x="16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3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773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773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r">
              <a:defRPr sz="1200"/>
            </a:lvl1pPr>
          </a:lstStyle>
          <a:p>
            <a:fld id="{DF667664-34FD-45B4-9287-1F4AB29CC475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738"/>
            <a:ext cx="3013763" cy="465773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1738"/>
            <a:ext cx="3013763" cy="465773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r">
              <a:defRPr sz="1200"/>
            </a:lvl1pPr>
          </a:lstStyle>
          <a:p>
            <a:fld id="{2E108C87-EEC0-4737-A1BF-91816C95EB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45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568AD42-B0B6-41BC-A3FD-345AF15F3A3B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FD8636-618B-4E6C-8445-9E2F3D518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hyperlink" Target="NC%20Transcript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Freshman Foundations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Hickory Ridge High School </a:t>
            </a:r>
            <a:endParaRPr lang="en-US" dirty="0"/>
          </a:p>
        </p:txBody>
      </p:sp>
      <p:pic>
        <p:nvPicPr>
          <p:cNvPr id="4" name="Picture 3" descr="HR Se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5181600"/>
            <a:ext cx="1390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/>
              <a:t>Things to know about during your freshman year….</a:t>
            </a:r>
            <a:endParaRPr lang="en-US" sz="4800" dirty="0"/>
          </a:p>
        </p:txBody>
      </p:sp>
      <p:pic>
        <p:nvPicPr>
          <p:cNvPr id="8196" name="Picture 4" descr="C:\Documents and Settings\jennifer.osborne\Local Settings\Temporary Internet Files\Content.IE5\LB8I0WGA\MP91022103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733800"/>
            <a:ext cx="3048000" cy="2833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Promotion….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Typically you will receive 1 credit per class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 be promoted to the next grade level….</a:t>
            </a:r>
          </a:p>
          <a:p>
            <a:pPr>
              <a:buNone/>
            </a:pPr>
            <a:endParaRPr lang="en-US" sz="800" u="sng" dirty="0" smtClean="0"/>
          </a:p>
          <a:p>
            <a:r>
              <a:rPr lang="en-US" sz="2000" dirty="0" smtClean="0"/>
              <a:t>To be a Sophomore=6 credits</a:t>
            </a:r>
          </a:p>
          <a:p>
            <a:r>
              <a:rPr lang="en-US" sz="2000" dirty="0" smtClean="0"/>
              <a:t>To be a Junior=13 credits</a:t>
            </a:r>
          </a:p>
          <a:p>
            <a:r>
              <a:rPr lang="en-US" sz="2000" dirty="0" smtClean="0"/>
              <a:t>To be a Senior=19 credits</a:t>
            </a:r>
          </a:p>
          <a:p>
            <a:endParaRPr lang="en-US" sz="2000" dirty="0" smtClean="0"/>
          </a:p>
          <a:p>
            <a:r>
              <a:rPr lang="en-US" dirty="0" smtClean="0"/>
              <a:t>Athletic Eligibility/Driver’s License…..</a:t>
            </a:r>
          </a:p>
          <a:p>
            <a:pPr>
              <a:buNone/>
            </a:pPr>
            <a:endParaRPr lang="en-US" sz="700" u="sng" dirty="0" smtClean="0"/>
          </a:p>
          <a:p>
            <a:r>
              <a:rPr lang="en-US" sz="2000" dirty="0" smtClean="0"/>
              <a:t>You must pass 3 out of 4 classes during the previous semester to play a sport and keep your driver’s license/permit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4" name="Picture 2" descr="C:\Documents and Settings\jennifer.osborne\Local Settings\Temporary Internet Files\Content.IE5\TCXXHMXR\MC90043839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2971800"/>
            <a:ext cx="1627632" cy="20491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 scale….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pass a class you must receive a </a:t>
            </a:r>
            <a:r>
              <a:rPr lang="en-US" dirty="0" smtClean="0"/>
              <a:t>60</a:t>
            </a:r>
            <a:r>
              <a:rPr lang="en-US" dirty="0" smtClean="0"/>
              <a:t>% or above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Grading Scale:</a:t>
            </a:r>
          </a:p>
          <a:p>
            <a:pPr lvl="1"/>
            <a:r>
              <a:rPr lang="en-US" dirty="0" smtClean="0"/>
              <a:t>90-100</a:t>
            </a:r>
            <a:r>
              <a:rPr lang="en-US" dirty="0" smtClean="0"/>
              <a:t>%=A</a:t>
            </a:r>
          </a:p>
          <a:p>
            <a:pPr lvl="1"/>
            <a:r>
              <a:rPr lang="en-US" dirty="0" smtClean="0"/>
              <a:t>80-89%=</a:t>
            </a:r>
            <a:r>
              <a:rPr lang="en-US" dirty="0" smtClean="0"/>
              <a:t>B</a:t>
            </a:r>
          </a:p>
          <a:p>
            <a:pPr lvl="1"/>
            <a:r>
              <a:rPr lang="en-US" dirty="0" smtClean="0"/>
              <a:t>70-79%=</a:t>
            </a:r>
            <a:r>
              <a:rPr lang="en-US" dirty="0" smtClean="0"/>
              <a:t>C</a:t>
            </a:r>
          </a:p>
          <a:p>
            <a:pPr lvl="1"/>
            <a:r>
              <a:rPr lang="en-US" dirty="0"/>
              <a:t>6</a:t>
            </a:r>
            <a:r>
              <a:rPr lang="en-US" dirty="0" smtClean="0"/>
              <a:t>0-69%=</a:t>
            </a:r>
            <a:r>
              <a:rPr lang="en-US" dirty="0" smtClean="0"/>
              <a:t>D</a:t>
            </a:r>
          </a:p>
          <a:p>
            <a:pPr lvl="1"/>
            <a:r>
              <a:rPr lang="en-US" dirty="0"/>
              <a:t>5</a:t>
            </a:r>
            <a:r>
              <a:rPr lang="en-US" dirty="0" smtClean="0"/>
              <a:t>9 </a:t>
            </a:r>
            <a:r>
              <a:rPr lang="en-US" dirty="0" smtClean="0"/>
              <a:t>and below=F</a:t>
            </a:r>
          </a:p>
          <a:p>
            <a:pPr lvl="1"/>
            <a:r>
              <a:rPr lang="en-US" dirty="0" smtClean="0"/>
              <a:t>Failed due to attendance=FF</a:t>
            </a:r>
          </a:p>
          <a:p>
            <a:endParaRPr lang="en-US" dirty="0"/>
          </a:p>
        </p:txBody>
      </p:sp>
      <p:pic>
        <p:nvPicPr>
          <p:cNvPr id="6145" name="Picture 1" descr="C:\Documents and Settings\jennifer.osborne\Local Settings\Temporary Internet Files\Content.IE5\LB8I0WGA\MC90035962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276600"/>
            <a:ext cx="1769364" cy="1843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Grade Calculation….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quarter grade x 3=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quarter grade x3=</a:t>
            </a:r>
          </a:p>
          <a:p>
            <a:r>
              <a:rPr lang="en-US" dirty="0" smtClean="0"/>
              <a:t>Final exam x 2=</a:t>
            </a:r>
          </a:p>
          <a:p>
            <a:endParaRPr lang="en-US" dirty="0" smtClean="0"/>
          </a:p>
          <a:p>
            <a:r>
              <a:rPr lang="en-US" dirty="0" smtClean="0"/>
              <a:t>Add them together</a:t>
            </a:r>
          </a:p>
          <a:p>
            <a:r>
              <a:rPr lang="en-US" smtClean="0"/>
              <a:t>Divide </a:t>
            </a:r>
            <a:r>
              <a:rPr lang="en-US" dirty="0" smtClean="0"/>
              <a:t>by 8</a:t>
            </a:r>
          </a:p>
          <a:p>
            <a:endParaRPr lang="en-US" dirty="0" smtClean="0"/>
          </a:p>
          <a:p>
            <a:r>
              <a:rPr lang="en-US" dirty="0" smtClean="0"/>
              <a:t>=Final grade</a:t>
            </a:r>
            <a:endParaRPr lang="en-US" dirty="0"/>
          </a:p>
        </p:txBody>
      </p:sp>
      <p:pic>
        <p:nvPicPr>
          <p:cNvPr id="6145" name="Picture 1" descr="C:\Documents and Settings\jennifer.osborne\Local Settings\Temporary Internet Files\Content.IE5\3EZSP0L4\MC90038969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495800"/>
            <a:ext cx="1811426" cy="1595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who gets promoted?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39997107"/>
              </p:ext>
            </p:extLst>
          </p:nvPr>
        </p:nvGraphicFramePr>
        <p:xfrm>
          <a:off x="457200" y="2209800"/>
          <a:ext cx="74676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English I - 83</a:t>
                      </a:r>
                    </a:p>
                    <a:p>
                      <a:r>
                        <a:rPr lang="en-US" dirty="0" smtClean="0"/>
                        <a:t>Foundations of Algebra -85</a:t>
                      </a:r>
                    </a:p>
                    <a:p>
                      <a:r>
                        <a:rPr lang="en-US" dirty="0" smtClean="0"/>
                        <a:t>Algebra I - 90</a:t>
                      </a:r>
                    </a:p>
                    <a:p>
                      <a:r>
                        <a:rPr lang="en-US" dirty="0" smtClean="0"/>
                        <a:t>Earth/</a:t>
                      </a:r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 - 89</a:t>
                      </a:r>
                    </a:p>
                    <a:p>
                      <a:r>
                        <a:rPr lang="en-US" dirty="0" smtClean="0"/>
                        <a:t>World History - 82</a:t>
                      </a:r>
                    </a:p>
                    <a:p>
                      <a:r>
                        <a:rPr lang="en-US" dirty="0" smtClean="0"/>
                        <a:t>Health/PE - 95</a:t>
                      </a:r>
                    </a:p>
                    <a:p>
                      <a:r>
                        <a:rPr lang="en-US" dirty="0" smtClean="0"/>
                        <a:t>Foods I- 94</a:t>
                      </a:r>
                    </a:p>
                    <a:p>
                      <a:r>
                        <a:rPr lang="en-US" dirty="0" smtClean="0"/>
                        <a:t>Career Management- </a:t>
                      </a:r>
                      <a:r>
                        <a:rPr lang="en-US" dirty="0" smtClean="0"/>
                        <a:t>57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 English I - </a:t>
                      </a:r>
                      <a:r>
                        <a:rPr lang="en-US" dirty="0" smtClean="0"/>
                        <a:t>55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Geometry - 93</a:t>
                      </a:r>
                    </a:p>
                    <a:p>
                      <a:r>
                        <a:rPr lang="en-US" dirty="0" smtClean="0"/>
                        <a:t>H Earth/</a:t>
                      </a:r>
                      <a:r>
                        <a:rPr lang="en-US" dirty="0" err="1" smtClean="0"/>
                        <a:t>Env</a:t>
                      </a:r>
                      <a:r>
                        <a:rPr lang="en-US" dirty="0" smtClean="0"/>
                        <a:t> - </a:t>
                      </a:r>
                      <a:r>
                        <a:rPr lang="en-US" dirty="0" smtClean="0"/>
                        <a:t>54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World History - 74</a:t>
                      </a:r>
                    </a:p>
                    <a:p>
                      <a:r>
                        <a:rPr lang="en-US" dirty="0" smtClean="0"/>
                        <a:t>Health/PE - 89</a:t>
                      </a:r>
                    </a:p>
                    <a:p>
                      <a:r>
                        <a:rPr lang="en-US" dirty="0" smtClean="0"/>
                        <a:t>Spanish I - </a:t>
                      </a:r>
                      <a:r>
                        <a:rPr lang="en-US" dirty="0" smtClean="0"/>
                        <a:t>50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Intro to Broadcasting - 95</a:t>
                      </a:r>
                    </a:p>
                    <a:p>
                      <a:r>
                        <a:rPr lang="en-US" dirty="0" smtClean="0"/>
                        <a:t>Theatre I - 96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1" name="Picture 1" descr="C:\Documents and Settings\jennifer.osborne\Local Settings\Temporary Internet Files\Content.IE5\3EZSP0L4\MC90044190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52400"/>
            <a:ext cx="1520825" cy="1797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Anna does because she received 7 out of 8 credits</a:t>
            </a:r>
          </a:p>
          <a:p>
            <a:endParaRPr lang="en-US" dirty="0" smtClean="0"/>
          </a:p>
          <a:p>
            <a:r>
              <a:rPr lang="en-US" dirty="0" smtClean="0"/>
              <a:t>Seth does not because he received 5 out of 8 credits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Remember: you need 6 credits to be promoted to a Sophomore!</a:t>
            </a:r>
            <a:endParaRPr lang="en-US" dirty="0"/>
          </a:p>
        </p:txBody>
      </p:sp>
      <p:pic>
        <p:nvPicPr>
          <p:cNvPr id="5" name="Picture 2" descr="C:\Documents and Settings\jennifer.osborne\Local Settings\Temporary Internet Files\Content.IE5\TCXXHMXR\MM90028892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95800"/>
            <a:ext cx="1752600" cy="165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Transcript….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transcript is a four-year report card that includes EVERY final course grade for EVERY class you take in high school</a:t>
            </a:r>
          </a:p>
          <a:p>
            <a:endParaRPr lang="en-US" sz="900" dirty="0" smtClean="0"/>
          </a:p>
          <a:p>
            <a:r>
              <a:rPr lang="en-US" dirty="0" smtClean="0"/>
              <a:t>It also contains….</a:t>
            </a:r>
            <a:r>
              <a:rPr lang="en-US" dirty="0" smtClean="0">
                <a:hlinkClick r:id="rId2" action="ppaction://hlinkfile"/>
              </a:rPr>
              <a:t> transcript</a:t>
            </a:r>
            <a:endParaRPr lang="en-US" dirty="0" smtClean="0"/>
          </a:p>
          <a:p>
            <a:pPr>
              <a:buNone/>
            </a:pPr>
            <a:endParaRPr lang="en-US" sz="800" dirty="0" smtClean="0"/>
          </a:p>
          <a:p>
            <a:pPr lvl="1"/>
            <a:r>
              <a:rPr lang="en-US" dirty="0" smtClean="0"/>
              <a:t>Student Information</a:t>
            </a:r>
          </a:p>
          <a:p>
            <a:pPr lvl="1"/>
            <a:r>
              <a:rPr lang="en-US" dirty="0" smtClean="0"/>
              <a:t>Credit History</a:t>
            </a:r>
          </a:p>
          <a:p>
            <a:pPr lvl="1"/>
            <a:r>
              <a:rPr lang="en-US" dirty="0" smtClean="0"/>
              <a:t>Grade History</a:t>
            </a:r>
          </a:p>
          <a:p>
            <a:pPr lvl="1"/>
            <a:r>
              <a:rPr lang="en-US" dirty="0" smtClean="0"/>
              <a:t>GPA </a:t>
            </a:r>
            <a:r>
              <a:rPr lang="en-US" sz="1800" dirty="0" smtClean="0"/>
              <a:t>(it is cumulative and is the average of quality points earned)</a:t>
            </a:r>
          </a:p>
          <a:p>
            <a:pPr lvl="1"/>
            <a:r>
              <a:rPr lang="en-US" dirty="0" smtClean="0"/>
              <a:t>Class Rank (</a:t>
            </a:r>
            <a:r>
              <a:rPr lang="en-US" sz="1800" dirty="0" smtClean="0"/>
              <a:t>a number that tells you where you stand in relation to your peers in your grade level)</a:t>
            </a:r>
            <a:endParaRPr lang="en-US" dirty="0" smtClean="0"/>
          </a:p>
          <a:p>
            <a:pPr lvl="1"/>
            <a:r>
              <a:rPr lang="en-US" dirty="0" smtClean="0"/>
              <a:t>EOC scores</a:t>
            </a:r>
          </a:p>
          <a:p>
            <a:pPr lvl="1"/>
            <a:r>
              <a:rPr lang="en-US" dirty="0" smtClean="0"/>
              <a:t>Attendance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3077" name="Picture 5" descr="C:\Documents and Settings\jennifer.osborne\Local Settings\Temporary Internet Files\Content.IE5\RR2UH68M\MC90038971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667000"/>
            <a:ext cx="1883664" cy="16230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Honors and AP Courses….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u="sng" dirty="0" smtClean="0"/>
              <a:t>Honors= </a:t>
            </a:r>
            <a:r>
              <a:rPr lang="en-US" u="sng" dirty="0" smtClean="0"/>
              <a:t>.5</a:t>
            </a:r>
            <a:r>
              <a:rPr lang="en-US" u="sng" dirty="0" smtClean="0"/>
              <a:t> </a:t>
            </a:r>
            <a:r>
              <a:rPr lang="en-US" u="sng" dirty="0" smtClean="0"/>
              <a:t>additional quality point</a:t>
            </a:r>
          </a:p>
          <a:p>
            <a:pPr lvl="1"/>
            <a:r>
              <a:rPr lang="en-US" dirty="0" smtClean="0"/>
              <a:t>Regular World History – if you made an 88, you would get a 3.0</a:t>
            </a:r>
          </a:p>
          <a:p>
            <a:pPr lvl="1"/>
            <a:r>
              <a:rPr lang="en-US" dirty="0" smtClean="0"/>
              <a:t>Honors World History – if you made an 88, you would get a </a:t>
            </a:r>
            <a:r>
              <a:rPr lang="en-US" dirty="0" smtClean="0"/>
              <a:t>3.5</a:t>
            </a:r>
            <a:endParaRPr lang="en-US" dirty="0" smtClean="0"/>
          </a:p>
          <a:p>
            <a:pPr lvl="3">
              <a:buNone/>
            </a:pPr>
            <a:r>
              <a:rPr lang="en-US" dirty="0" smtClean="0"/>
              <a:t> </a:t>
            </a:r>
          </a:p>
          <a:p>
            <a:r>
              <a:rPr lang="en-US" u="sng" dirty="0" smtClean="0"/>
              <a:t>AP= </a:t>
            </a:r>
            <a:r>
              <a:rPr lang="en-US" u="sng" dirty="0" smtClean="0"/>
              <a:t>1 </a:t>
            </a:r>
            <a:r>
              <a:rPr lang="en-US" u="sng" dirty="0" smtClean="0"/>
              <a:t>additional quality </a:t>
            </a:r>
            <a:r>
              <a:rPr lang="en-US" u="sng" dirty="0" smtClean="0"/>
              <a:t>point</a:t>
            </a:r>
            <a:endParaRPr lang="en-US" u="sng" dirty="0" smtClean="0"/>
          </a:p>
          <a:p>
            <a:pPr lvl="1"/>
            <a:r>
              <a:rPr lang="en-US" dirty="0" smtClean="0"/>
              <a:t>AP World History – if you made an 88, you would get a </a:t>
            </a:r>
            <a:r>
              <a:rPr lang="en-US" dirty="0" smtClean="0"/>
              <a:t>4.0</a:t>
            </a:r>
            <a:endParaRPr lang="en-US" dirty="0" smtClean="0"/>
          </a:p>
          <a:p>
            <a:pPr lvl="1">
              <a:buNone/>
            </a:pPr>
            <a:endParaRPr lang="en-US" u="sng" dirty="0" smtClean="0"/>
          </a:p>
        </p:txBody>
      </p:sp>
      <p:pic>
        <p:nvPicPr>
          <p:cNvPr id="22530" name="Picture 2" descr="C:\Documents and Settings\jennifer.osborne\Local Settings\Temporary Internet Files\Content.IE5\RR2UH68M\MC90044624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28600"/>
            <a:ext cx="1706270" cy="1730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020762"/>
          </a:xfrm>
        </p:spPr>
        <p:txBody>
          <a:bodyPr/>
          <a:lstStyle/>
          <a:p>
            <a:r>
              <a:rPr lang="en-US" dirty="0" smtClean="0"/>
              <a:t>Don’t forget about career clusters…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74676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It is required that every student have a career cluster by the time they graduate</a:t>
            </a:r>
          </a:p>
          <a:p>
            <a:pPr>
              <a:buNone/>
            </a:pPr>
            <a:endParaRPr lang="en-US" sz="1100" dirty="0" smtClean="0"/>
          </a:p>
          <a:p>
            <a:r>
              <a:rPr lang="en-US" b="1" dirty="0" smtClean="0"/>
              <a:t>A career cluster has 4 classes in a specific area of interest</a:t>
            </a:r>
          </a:p>
          <a:p>
            <a:pPr>
              <a:buNone/>
            </a:pPr>
            <a:endParaRPr lang="en-US" sz="1100" b="1" dirty="0" smtClean="0"/>
          </a:p>
          <a:p>
            <a:r>
              <a:rPr lang="en-US" smtClean="0"/>
              <a:t>17 </a:t>
            </a:r>
            <a:r>
              <a:rPr lang="en-US" dirty="0" smtClean="0"/>
              <a:t>different career clusters:</a:t>
            </a:r>
          </a:p>
          <a:p>
            <a:pPr>
              <a:buNone/>
            </a:pPr>
            <a:endParaRPr lang="en-US" sz="1000" dirty="0" smtClean="0"/>
          </a:p>
          <a:p>
            <a:pPr lvl="1"/>
            <a:r>
              <a:rPr lang="en-US" dirty="0" smtClean="0"/>
              <a:t>Agriculture, Food, and Natural Resources</a:t>
            </a:r>
          </a:p>
          <a:p>
            <a:pPr lvl="1"/>
            <a:r>
              <a:rPr lang="en-US" dirty="0" smtClean="0"/>
              <a:t>Hospitality and Tourism</a:t>
            </a:r>
          </a:p>
          <a:p>
            <a:pPr lvl="1"/>
            <a:r>
              <a:rPr lang="en-US" dirty="0" smtClean="0"/>
              <a:t>Arts, Audio/Video Tech and Communication</a:t>
            </a:r>
          </a:p>
          <a:p>
            <a:pPr lvl="1"/>
            <a:r>
              <a:rPr lang="en-US" dirty="0" smtClean="0"/>
              <a:t>Business Management and Administration</a:t>
            </a:r>
          </a:p>
          <a:p>
            <a:pPr lvl="1"/>
            <a:r>
              <a:rPr lang="en-US" dirty="0" smtClean="0"/>
              <a:t>Science, Tech, Engineering, and Mathematics</a:t>
            </a:r>
          </a:p>
          <a:p>
            <a:pPr lvl="1"/>
            <a:r>
              <a:rPr lang="en-US" dirty="0" smtClean="0"/>
              <a:t>Health Sciences</a:t>
            </a:r>
          </a:p>
          <a:p>
            <a:pPr lvl="1"/>
            <a:r>
              <a:rPr lang="en-US" dirty="0" smtClean="0"/>
              <a:t>Finance</a:t>
            </a:r>
          </a:p>
          <a:p>
            <a:pPr lvl="1"/>
            <a:r>
              <a:rPr lang="en-US" dirty="0" smtClean="0"/>
              <a:t>Human Services</a:t>
            </a:r>
          </a:p>
          <a:p>
            <a:pPr lvl="1"/>
            <a:r>
              <a:rPr lang="en-US" dirty="0" smtClean="0"/>
              <a:t>Transportation, Distribution, and Logistics</a:t>
            </a:r>
          </a:p>
          <a:p>
            <a:pPr lvl="1"/>
            <a:r>
              <a:rPr lang="en-US" dirty="0" smtClean="0"/>
              <a:t>Architecture and Construction</a:t>
            </a:r>
          </a:p>
          <a:p>
            <a:pPr lvl="1"/>
            <a:r>
              <a:rPr lang="en-US" dirty="0" smtClean="0"/>
              <a:t>Marketing </a:t>
            </a:r>
          </a:p>
          <a:p>
            <a:pPr lvl="1"/>
            <a:r>
              <a:rPr lang="en-US" dirty="0" smtClean="0"/>
              <a:t>Fine Arts-Chorus, Drama, Visual Arts, Broadcasting, Band</a:t>
            </a:r>
          </a:p>
          <a:p>
            <a:pPr lvl="1"/>
            <a:r>
              <a:rPr lang="en-US" dirty="0" smtClean="0"/>
              <a:t>World Languages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3554" name="Picture 2" descr="C:\Documents and Settings\jennifer.osborne\Local Settings\Temporary Internet Files\Content.IE5\RR2UH68M\MP90044845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962400"/>
            <a:ext cx="2171700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Attendance….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4248"/>
            <a:ext cx="7467600" cy="4873752"/>
          </a:xfrm>
        </p:spPr>
        <p:txBody>
          <a:bodyPr/>
          <a:lstStyle/>
          <a:p>
            <a:r>
              <a:rPr lang="en-US" dirty="0" smtClean="0"/>
              <a:t>Attendance is </a:t>
            </a:r>
            <a:r>
              <a:rPr lang="en-US" b="1" u="sng" dirty="0" smtClean="0"/>
              <a:t>VERY</a:t>
            </a:r>
            <a:r>
              <a:rPr lang="en-US" dirty="0" smtClean="0"/>
              <a:t> important in high school.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You cannot miss more than </a:t>
            </a:r>
            <a:r>
              <a:rPr lang="en-US" b="1" dirty="0" smtClean="0"/>
              <a:t>8 days in a class per semester</a:t>
            </a:r>
            <a:r>
              <a:rPr lang="en-US" dirty="0" smtClean="0"/>
              <a:t> to get the credit.</a:t>
            </a:r>
          </a:p>
          <a:p>
            <a:endParaRPr lang="en-US" dirty="0" smtClean="0"/>
          </a:p>
          <a:p>
            <a:r>
              <a:rPr lang="en-US" dirty="0" smtClean="0"/>
              <a:t>If you miss more than 8 days, you will have to make up missed time in Saturday School, but that does not guarantee you will receive credit for the course.</a:t>
            </a:r>
            <a:endParaRPr lang="en-US" dirty="0"/>
          </a:p>
        </p:txBody>
      </p:sp>
      <p:pic>
        <p:nvPicPr>
          <p:cNvPr id="4" name="Picture 3" descr="_PerfectAttendance-255B1-255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8400" y="152400"/>
            <a:ext cx="2118565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Four Main Factors Colleges Use in Determining Acceptance….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GPA</a:t>
            </a:r>
          </a:p>
          <a:p>
            <a:r>
              <a:rPr lang="en-US" dirty="0" smtClean="0"/>
              <a:t>SAT/ACT Scores</a:t>
            </a:r>
          </a:p>
          <a:p>
            <a:r>
              <a:rPr lang="en-US" dirty="0" smtClean="0"/>
              <a:t>Application/extracurricular activities </a:t>
            </a:r>
          </a:p>
          <a:p>
            <a:r>
              <a:rPr lang="en-US" dirty="0" smtClean="0"/>
              <a:t>Discipline Records</a:t>
            </a:r>
            <a:endParaRPr lang="en-US" dirty="0"/>
          </a:p>
        </p:txBody>
      </p:sp>
      <p:pic>
        <p:nvPicPr>
          <p:cNvPr id="23554" name="Picture 2" descr="C:\Documents and Settings\jennifer.osborne\Local Settings\Temporary Internet Files\Content.IE5\RR2UH68M\MC90044571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733800"/>
            <a:ext cx="2438400" cy="2404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05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7467600" cy="2286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GET INVOLVED!</a:t>
            </a:r>
          </a:p>
          <a:p>
            <a:pPr lvl="1"/>
            <a:r>
              <a:rPr lang="en-US" sz="2900" dirty="0" smtClean="0"/>
              <a:t>Watch announcements for school activities, clubs, sports and sporting event information.</a:t>
            </a:r>
          </a:p>
          <a:p>
            <a:pPr lvl="1"/>
            <a:endParaRPr lang="en-US" sz="2900" dirty="0"/>
          </a:p>
          <a:p>
            <a:pPr lvl="1"/>
            <a:endParaRPr lang="en-US" sz="2900" dirty="0" smtClean="0"/>
          </a:p>
        </p:txBody>
      </p:sp>
      <p:pic>
        <p:nvPicPr>
          <p:cNvPr id="3074" name="Picture 2" descr="C:\Users\ryan.ferguson\AppData\Local\Microsoft\Windows\Temporary Internet Files\Content.IE5\G4BAMDFK\MC90030397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747584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yan.ferguson\AppData\Local\Microsoft\Windows\Temporary Internet Files\Content.IE5\05J4C63K\MC90032043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257800"/>
            <a:ext cx="898525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yan.ferguson\AppData\Local\Microsoft\Windows\Temporary Internet Files\Content.IE5\G4BAMDFK\MC90041252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657600"/>
            <a:ext cx="1143000" cy="115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ryan.ferguson\AppData\Local\Microsoft\Windows\Temporary Internet Files\Content.IE5\BQS2ZNQC\MC90031252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09800"/>
            <a:ext cx="1285875" cy="130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ryan.ferguson\AppData\Local\Microsoft\Windows\Temporary Internet Files\Content.IE5\BQS2ZNQC\MC900078793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2" y="3024934"/>
            <a:ext cx="2235994" cy="121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ryan.ferguson\AppData\Local\Microsoft\Windows\Temporary Internet Files\Content.IE5\C8735B14\MC900330873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63100"/>
            <a:ext cx="1352550" cy="17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ryan.ferguson\AppData\Local\Microsoft\Windows\Temporary Internet Files\Content.IE5\DZI33GOH\MC900047813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4971035"/>
            <a:ext cx="1228725" cy="122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083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the best out of your freshman year….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2000" dirty="0" smtClean="0"/>
              <a:t>Complete all of you homework every night (you shouldn’t have any zeros!)</a:t>
            </a:r>
          </a:p>
          <a:p>
            <a:endParaRPr lang="en-US" sz="2000" dirty="0" smtClean="0"/>
          </a:p>
          <a:p>
            <a:r>
              <a:rPr lang="en-US" sz="2000" dirty="0" smtClean="0"/>
              <a:t>If you need help in a class, don’t be afraid to ask your teacher questions (that is what they are there for!)</a:t>
            </a:r>
          </a:p>
          <a:p>
            <a:endParaRPr lang="en-US" sz="2000" dirty="0" smtClean="0"/>
          </a:p>
          <a:p>
            <a:r>
              <a:rPr lang="en-US" sz="2000" dirty="0" smtClean="0"/>
              <a:t>Attend your teacher’s after school tutoring</a:t>
            </a:r>
          </a:p>
          <a:p>
            <a:endParaRPr lang="en-US" sz="2000" dirty="0" smtClean="0"/>
          </a:p>
          <a:p>
            <a:r>
              <a:rPr lang="en-US" sz="2000" dirty="0" smtClean="0"/>
              <a:t>Sign up through your counselor to attend peer tutoring on Wednesdays</a:t>
            </a:r>
          </a:p>
          <a:p>
            <a:endParaRPr lang="en-US" sz="2000" dirty="0" smtClean="0"/>
          </a:p>
          <a:p>
            <a:r>
              <a:rPr lang="en-US" sz="2000" dirty="0" smtClean="0"/>
              <a:t>Get involved with HRHS—clubs, activities, sports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Challenge yourself!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23554" name="Picture 2" descr="C:\Documents and Settings\jennifer.osborne\Local Settings\Temporary Internet Files\Content.IE5\LB8I0WGA\MC90033845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5257800"/>
            <a:ext cx="1813255" cy="1420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1925</TotalTime>
  <Words>645</Words>
  <Application>Microsoft Office PowerPoint</Application>
  <PresentationFormat>On-screen Show (4:3)</PresentationFormat>
  <Paragraphs>132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Century Schoolbook</vt:lpstr>
      <vt:lpstr>Wingdings</vt:lpstr>
      <vt:lpstr>Wingdings 2</vt:lpstr>
      <vt:lpstr>Oriel</vt:lpstr>
      <vt:lpstr>Freshman Foundations</vt:lpstr>
      <vt:lpstr>PowerPoint Presentation</vt:lpstr>
      <vt:lpstr>Promotion….</vt:lpstr>
      <vt:lpstr>Grading scale….</vt:lpstr>
      <vt:lpstr>Final Grade Calculation….</vt:lpstr>
      <vt:lpstr>Question: who gets promoted? </vt:lpstr>
      <vt:lpstr>Answer….</vt:lpstr>
      <vt:lpstr>Transcript….</vt:lpstr>
      <vt:lpstr>Honors and AP Courses….</vt:lpstr>
      <vt:lpstr>Don’t forget about career clusters…</vt:lpstr>
      <vt:lpstr>Attendance…. </vt:lpstr>
      <vt:lpstr>Four Main Factors Colleges Use in Determining Acceptance….</vt:lpstr>
      <vt:lpstr>PowerPoint Presentation</vt:lpstr>
      <vt:lpstr>Make the best out of your freshman year….</vt:lpstr>
    </vt:vector>
  </TitlesOfParts>
  <Company>CCS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Freshman Foundations</dc:title>
  <dc:creator>Cabarrus County Schools</dc:creator>
  <cp:lastModifiedBy>Jennifer Osborne</cp:lastModifiedBy>
  <cp:revision>72</cp:revision>
  <cp:lastPrinted>2015-08-21T18:11:36Z</cp:lastPrinted>
  <dcterms:created xsi:type="dcterms:W3CDTF">2011-10-13T14:48:59Z</dcterms:created>
  <dcterms:modified xsi:type="dcterms:W3CDTF">2015-08-21T18:13:09Z</dcterms:modified>
</cp:coreProperties>
</file>