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3">
  <p:sldMasterIdLst>
    <p:sldMasterId id="2147483666" r:id="rId1"/>
  </p:sldMasterIdLst>
  <p:notesMasterIdLst>
    <p:notesMasterId r:id="rId32"/>
  </p:notesMasterIdLst>
  <p:handoutMasterIdLst>
    <p:handoutMasterId r:id="rId33"/>
  </p:handoutMasterIdLst>
  <p:sldIdLst>
    <p:sldId id="290" r:id="rId2"/>
    <p:sldId id="265" r:id="rId3"/>
    <p:sldId id="267" r:id="rId4"/>
    <p:sldId id="332" r:id="rId5"/>
    <p:sldId id="333" r:id="rId6"/>
    <p:sldId id="334" r:id="rId7"/>
    <p:sldId id="335" r:id="rId8"/>
    <p:sldId id="287" r:id="rId9"/>
    <p:sldId id="294" r:id="rId10"/>
    <p:sldId id="297" r:id="rId11"/>
    <p:sldId id="311" r:id="rId12"/>
    <p:sldId id="312" r:id="rId13"/>
    <p:sldId id="313" r:id="rId14"/>
    <p:sldId id="314" r:id="rId15"/>
    <p:sldId id="315" r:id="rId16"/>
    <p:sldId id="328" r:id="rId17"/>
    <p:sldId id="329" r:id="rId18"/>
    <p:sldId id="330" r:id="rId19"/>
    <p:sldId id="331" r:id="rId20"/>
    <p:sldId id="292" r:id="rId21"/>
    <p:sldId id="317" r:id="rId22"/>
    <p:sldId id="279" r:id="rId23"/>
    <p:sldId id="276" r:id="rId24"/>
    <p:sldId id="302" r:id="rId25"/>
    <p:sldId id="323" r:id="rId26"/>
    <p:sldId id="324" r:id="rId27"/>
    <p:sldId id="325" r:id="rId28"/>
    <p:sldId id="285" r:id="rId29"/>
    <p:sldId id="322" r:id="rId30"/>
    <p:sldId id="336" r:id="rId31"/>
  </p:sldIdLst>
  <p:sldSz cx="9144000" cy="6858000" type="screen4x3"/>
  <p:notesSz cx="6858000" cy="9296400"/>
  <p:defaultTextStyle>
    <a:defPPr>
      <a:defRPr lang="en-US"/>
    </a:defPPr>
    <a:lvl1pPr algn="ctr" rtl="0" eaLnBrk="0" fontAlgn="base" hangingPunct="0">
      <a:spcBef>
        <a:spcPct val="0"/>
      </a:spcBef>
      <a:spcAft>
        <a:spcPct val="0"/>
      </a:spcAft>
      <a:defRPr kumimoji="1" sz="2400"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kumimoji="1" sz="2400"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kumimoji="1" sz="2400"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kumimoji="1" sz="2400"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99"/>
    <a:srgbClr val="003399"/>
    <a:srgbClr val="336699"/>
    <a:srgbClr val="008080"/>
    <a:srgbClr val="009999"/>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14" autoAdjust="0"/>
    <p:restoredTop sz="76606" autoAdjust="0"/>
  </p:normalViewPr>
  <p:slideViewPr>
    <p:cSldViewPr>
      <p:cViewPr varScale="1">
        <p:scale>
          <a:sx n="72" d="100"/>
          <a:sy n="72" d="100"/>
        </p:scale>
        <p:origin x="312"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302"/>
    </p:cViewPr>
  </p:sorterViewPr>
  <p:notesViewPr>
    <p:cSldViewPr>
      <p:cViewPr varScale="1">
        <p:scale>
          <a:sx n="40" d="100"/>
          <a:sy n="40" d="100"/>
        </p:scale>
        <p:origin x="-1482" y="-90"/>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1" y="0"/>
            <a:ext cx="2972421"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l" defTabSz="931863">
              <a:defRPr kumimoji="0" sz="1200"/>
            </a:lvl1pPr>
          </a:lstStyle>
          <a:p>
            <a:r>
              <a:rPr lang="en-US" smtClean="0"/>
              <a:t>HS Scheduling</a:t>
            </a:r>
            <a:endParaRPr lang="en-US"/>
          </a:p>
        </p:txBody>
      </p:sp>
      <p:sp>
        <p:nvSpPr>
          <p:cNvPr id="14339" name="Rectangle 3"/>
          <p:cNvSpPr>
            <a:spLocks noGrp="1" noChangeArrowheads="1"/>
          </p:cNvSpPr>
          <p:nvPr>
            <p:ph type="dt" sz="quarter" idx="1"/>
          </p:nvPr>
        </p:nvSpPr>
        <p:spPr bwMode="auto">
          <a:xfrm>
            <a:off x="3885579" y="0"/>
            <a:ext cx="2972421"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kumimoji="0" sz="1200"/>
            </a:lvl1pPr>
          </a:lstStyle>
          <a:p>
            <a:fld id="{805D1E23-8730-4FAE-9DE3-AF976154ACD7}" type="datetime1">
              <a:rPr lang="en-US" smtClean="0"/>
              <a:t>2/7/2015</a:t>
            </a:fld>
            <a:endParaRPr lang="en-US"/>
          </a:p>
        </p:txBody>
      </p:sp>
      <p:sp>
        <p:nvSpPr>
          <p:cNvPr id="14340" name="Rectangle 4"/>
          <p:cNvSpPr>
            <a:spLocks noGrp="1" noChangeArrowheads="1"/>
          </p:cNvSpPr>
          <p:nvPr>
            <p:ph type="ftr" sz="quarter" idx="2"/>
          </p:nvPr>
        </p:nvSpPr>
        <p:spPr bwMode="auto">
          <a:xfrm>
            <a:off x="1" y="8831264"/>
            <a:ext cx="2972421"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l" defTabSz="931863">
              <a:defRPr kumimoji="0" sz="1200"/>
            </a:lvl1pPr>
          </a:lstStyle>
          <a:p>
            <a:r>
              <a:rPr lang="en-US"/>
              <a:t>Fairborn Scheduling</a:t>
            </a:r>
          </a:p>
        </p:txBody>
      </p:sp>
      <p:sp>
        <p:nvSpPr>
          <p:cNvPr id="14341" name="Rectangle 5"/>
          <p:cNvSpPr>
            <a:spLocks noGrp="1" noChangeArrowheads="1"/>
          </p:cNvSpPr>
          <p:nvPr>
            <p:ph type="sldNum" sz="quarter" idx="3"/>
          </p:nvPr>
        </p:nvSpPr>
        <p:spPr bwMode="auto">
          <a:xfrm>
            <a:off x="3885579" y="8831264"/>
            <a:ext cx="2972421"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a:defRPr kumimoji="0" sz="1200"/>
            </a:lvl1pPr>
          </a:lstStyle>
          <a:p>
            <a:fld id="{555EC748-6DA2-4FE8-9FCF-0AF0B8A7C048}" type="slidenum">
              <a:rPr lang="en-US"/>
              <a:pPr/>
              <a:t>‹#›</a:t>
            </a:fld>
            <a:endParaRPr lang="en-US"/>
          </a:p>
        </p:txBody>
      </p:sp>
    </p:spTree>
    <p:extLst>
      <p:ext uri="{BB962C8B-B14F-4D97-AF65-F5344CB8AC3E}">
        <p14:creationId xmlns:p14="http://schemas.microsoft.com/office/powerpoint/2010/main" val="388749345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1" y="0"/>
            <a:ext cx="2972421"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l" defTabSz="931863">
              <a:defRPr kumimoji="0" sz="1200"/>
            </a:lvl1pPr>
          </a:lstStyle>
          <a:p>
            <a:r>
              <a:rPr lang="en-US" smtClean="0"/>
              <a:t>HS Scheduling</a:t>
            </a:r>
            <a:endParaRPr lang="en-US"/>
          </a:p>
        </p:txBody>
      </p:sp>
      <p:sp>
        <p:nvSpPr>
          <p:cNvPr id="2057" name="Rectangle 9"/>
          <p:cNvSpPr>
            <a:spLocks noGrp="1" noRot="1" noChangeAspect="1" noChangeArrowheads="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2058" name="Rectangle 10"/>
          <p:cNvSpPr>
            <a:spLocks noGrp="1" noChangeArrowheads="1"/>
          </p:cNvSpPr>
          <p:nvPr>
            <p:ph type="body" sz="quarter" idx="3"/>
          </p:nvPr>
        </p:nvSpPr>
        <p:spPr bwMode="auto">
          <a:xfrm>
            <a:off x="914711" y="4416426"/>
            <a:ext cx="5028579"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0"/>
            <a:r>
              <a:rPr lang="en-US" smtClean="0"/>
              <a:t>Second level</a:t>
            </a:r>
          </a:p>
          <a:p>
            <a:pPr lvl="0"/>
            <a:r>
              <a:rPr lang="en-US" smtClean="0"/>
              <a:t>Third level</a:t>
            </a:r>
          </a:p>
          <a:p>
            <a:pPr lvl="0"/>
            <a:r>
              <a:rPr lang="en-US" smtClean="0"/>
              <a:t>Fourth level</a:t>
            </a:r>
          </a:p>
          <a:p>
            <a:pPr lvl="0"/>
            <a:r>
              <a:rPr lang="en-US" smtClean="0"/>
              <a:t>Fifth level</a:t>
            </a:r>
          </a:p>
        </p:txBody>
      </p:sp>
      <p:sp>
        <p:nvSpPr>
          <p:cNvPr id="2059" name="Rectangle 11"/>
          <p:cNvSpPr>
            <a:spLocks noGrp="1" noChangeArrowheads="1"/>
          </p:cNvSpPr>
          <p:nvPr>
            <p:ph type="dt" idx="1"/>
          </p:nvPr>
        </p:nvSpPr>
        <p:spPr bwMode="auto">
          <a:xfrm>
            <a:off x="3885579" y="0"/>
            <a:ext cx="2972421"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kumimoji="0" sz="1200"/>
            </a:lvl1pPr>
          </a:lstStyle>
          <a:p>
            <a:fld id="{4AA358F9-AEA9-4411-B3D0-FF533A660345}" type="datetime1">
              <a:rPr lang="en-US" smtClean="0"/>
              <a:t>2/7/2015</a:t>
            </a:fld>
            <a:endParaRPr lang="en-US"/>
          </a:p>
        </p:txBody>
      </p:sp>
      <p:sp>
        <p:nvSpPr>
          <p:cNvPr id="2060" name="Rectangle 12"/>
          <p:cNvSpPr>
            <a:spLocks noGrp="1" noChangeArrowheads="1"/>
          </p:cNvSpPr>
          <p:nvPr>
            <p:ph type="ftr" sz="quarter" idx="4"/>
          </p:nvPr>
        </p:nvSpPr>
        <p:spPr bwMode="auto">
          <a:xfrm>
            <a:off x="1" y="8831264"/>
            <a:ext cx="2972421"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l" defTabSz="931863">
              <a:defRPr kumimoji="0" sz="1200"/>
            </a:lvl1pPr>
          </a:lstStyle>
          <a:p>
            <a:endParaRPr lang="en-US"/>
          </a:p>
        </p:txBody>
      </p:sp>
      <p:sp>
        <p:nvSpPr>
          <p:cNvPr id="2061" name="Rectangle 13"/>
          <p:cNvSpPr>
            <a:spLocks noGrp="1" noChangeArrowheads="1"/>
          </p:cNvSpPr>
          <p:nvPr>
            <p:ph type="sldNum" sz="quarter" idx="5"/>
          </p:nvPr>
        </p:nvSpPr>
        <p:spPr bwMode="auto">
          <a:xfrm>
            <a:off x="3885579" y="8831264"/>
            <a:ext cx="2972421"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a:defRPr kumimoji="0" sz="1200"/>
            </a:lvl1pPr>
          </a:lstStyle>
          <a:p>
            <a:fld id="{34C36063-0348-4215-BA24-DC56776E6209}" type="slidenum">
              <a:rPr lang="en-US"/>
              <a:pPr/>
              <a:t>‹#›</a:t>
            </a:fld>
            <a:endParaRPr lang="en-US"/>
          </a:p>
        </p:txBody>
      </p:sp>
    </p:spTree>
    <p:extLst>
      <p:ext uri="{BB962C8B-B14F-4D97-AF65-F5344CB8AC3E}">
        <p14:creationId xmlns:p14="http://schemas.microsoft.com/office/powerpoint/2010/main" val="2471232177"/>
      </p:ext>
    </p:extLst>
  </p:cSld>
  <p:clrMap bg1="lt1" tx1="dk1" bg2="lt2" tx2="dk2" accent1="accent1" accent2="accent2" accent3="accent3" accent4="accent4" accent5="accent5" accent6="accent6" hlink="hlink" folHlink="folHlink"/>
  <p:hf ftr="0"/>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08F636E6-A4E5-4439-A135-42ACF920FC32}"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D0A4EBB6-0523-49A2-AD7B-5AD30D137CDC}" type="slidenum">
              <a:rPr lang="en-US"/>
              <a:pPr/>
              <a:t>1</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dirty="0"/>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3505793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CCBB6BCC-6D25-4F91-8E4A-4983EF3F4629}"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C64769F4-CA0F-4532-B97F-81100567E84E}" type="slidenum">
              <a:rPr lang="en-US"/>
              <a:pPr/>
              <a:t>2</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r>
              <a:rPr lang="en-US" baseline="0" dirty="0" smtClean="0"/>
              <a:t>  </a:t>
            </a:r>
            <a:endParaRPr lang="en-US" dirty="0"/>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894438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719D1955-658D-4D45-96C0-A75D7A6E5EB6}"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23850806-E403-448D-B148-DAECF543CDE0}" type="slidenum">
              <a:rPr lang="en-US"/>
              <a:pPr/>
              <a:t>3</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r>
              <a:rPr lang="en-US" sz="1000" dirty="0" smtClean="0">
                <a:cs typeface="Times New Roman" pitchFamily="18" charset="0"/>
              </a:rPr>
              <a:t>In </a:t>
            </a:r>
            <a:r>
              <a:rPr lang="en-US" sz="1000" dirty="0">
                <a:cs typeface="Times New Roman" pitchFamily="18" charset="0"/>
              </a:rPr>
              <a:t>order to graduate from Fairborn High School each student will be required to pass certain courses during their course of studies. </a:t>
            </a:r>
            <a:endParaRPr lang="en-US" sz="1000" dirty="0" smtClean="0">
              <a:cs typeface="Times New Roman" pitchFamily="18" charset="0"/>
            </a:endParaRPr>
          </a:p>
          <a:p>
            <a:endParaRPr lang="en-US" sz="1000" dirty="0">
              <a:cs typeface="Times New Roman" pitchFamily="18" charset="0"/>
            </a:endParaRPr>
          </a:p>
          <a:p>
            <a:r>
              <a:rPr lang="en-US" sz="1000" dirty="0">
                <a:cs typeface="Times New Roman" pitchFamily="18" charset="0"/>
              </a:rPr>
              <a:t>The required credits include:</a:t>
            </a:r>
          </a:p>
          <a:p>
            <a:r>
              <a:rPr lang="en-US" sz="1000" dirty="0">
                <a:cs typeface="Times New Roman" pitchFamily="18" charset="0"/>
              </a:rPr>
              <a:t>Four credits of </a:t>
            </a:r>
            <a:r>
              <a:rPr lang="en-US" sz="1000" dirty="0" smtClean="0">
                <a:cs typeface="Times New Roman" pitchFamily="18" charset="0"/>
              </a:rPr>
              <a:t>English</a:t>
            </a:r>
            <a:r>
              <a:rPr lang="en-US" sz="1000" baseline="0" dirty="0" smtClean="0">
                <a:cs typeface="Times New Roman" pitchFamily="18" charset="0"/>
              </a:rPr>
              <a:t> including English 9, 10, and 11</a:t>
            </a:r>
            <a:endParaRPr lang="en-US" sz="1000" dirty="0">
              <a:cs typeface="Times New Roman" pitchFamily="18" charset="0"/>
            </a:endParaRPr>
          </a:p>
          <a:p>
            <a:r>
              <a:rPr lang="en-US" sz="1000" dirty="0">
                <a:cs typeface="Times New Roman" pitchFamily="18" charset="0"/>
              </a:rPr>
              <a:t> </a:t>
            </a:r>
          </a:p>
          <a:p>
            <a:r>
              <a:rPr lang="en-US" sz="1000" dirty="0" smtClean="0">
                <a:cs typeface="Times New Roman" pitchFamily="18" charset="0"/>
              </a:rPr>
              <a:t>Four</a:t>
            </a:r>
            <a:r>
              <a:rPr lang="en-US" sz="1000" baseline="0" dirty="0" smtClean="0">
                <a:cs typeface="Times New Roman" pitchFamily="18" charset="0"/>
              </a:rPr>
              <a:t> </a:t>
            </a:r>
            <a:r>
              <a:rPr lang="en-US" sz="1000" dirty="0" smtClean="0">
                <a:cs typeface="Times New Roman" pitchFamily="18" charset="0"/>
              </a:rPr>
              <a:t>credits </a:t>
            </a:r>
            <a:r>
              <a:rPr lang="en-US" sz="1000" dirty="0">
                <a:cs typeface="Times New Roman" pitchFamily="18" charset="0"/>
              </a:rPr>
              <a:t>of </a:t>
            </a:r>
            <a:r>
              <a:rPr lang="en-US" sz="1000" dirty="0" smtClean="0">
                <a:cs typeface="Times New Roman" pitchFamily="18" charset="0"/>
              </a:rPr>
              <a:t>Math</a:t>
            </a:r>
            <a:r>
              <a:rPr lang="en-US" sz="1000" baseline="0" dirty="0" smtClean="0">
                <a:cs typeface="Times New Roman" pitchFamily="18" charset="0"/>
              </a:rPr>
              <a:t> including algebra, geometry, and Algebra II or its equivalent</a:t>
            </a:r>
            <a:endParaRPr lang="en-US" sz="1000" dirty="0">
              <a:cs typeface="Times New Roman" pitchFamily="18" charset="0"/>
            </a:endParaRPr>
          </a:p>
          <a:p>
            <a:r>
              <a:rPr lang="en-US" sz="1000" dirty="0">
                <a:cs typeface="Times New Roman" pitchFamily="18" charset="0"/>
              </a:rPr>
              <a:t> </a:t>
            </a:r>
          </a:p>
          <a:p>
            <a:r>
              <a:rPr lang="en-US" sz="1000" dirty="0">
                <a:cs typeface="Times New Roman" pitchFamily="18" charset="0"/>
              </a:rPr>
              <a:t>Three credits of Science including one physical and one biological. </a:t>
            </a:r>
          </a:p>
          <a:p>
            <a:r>
              <a:rPr lang="en-US" sz="1000" dirty="0">
                <a:cs typeface="Times New Roman" pitchFamily="18" charset="0"/>
              </a:rPr>
              <a:t> </a:t>
            </a:r>
          </a:p>
          <a:p>
            <a:r>
              <a:rPr lang="en-US" sz="1000" dirty="0">
                <a:cs typeface="Times New Roman" pitchFamily="18" charset="0"/>
              </a:rPr>
              <a:t>Three credits of Social Studies including </a:t>
            </a:r>
            <a:r>
              <a:rPr lang="en-US" sz="1000" dirty="0" smtClean="0">
                <a:cs typeface="Times New Roman" pitchFamily="18" charset="0"/>
              </a:rPr>
              <a:t>one credit </a:t>
            </a:r>
            <a:r>
              <a:rPr lang="en-US" sz="1000" dirty="0">
                <a:cs typeface="Times New Roman" pitchFamily="18" charset="0"/>
              </a:rPr>
              <a:t>of World Studies, </a:t>
            </a:r>
            <a:r>
              <a:rPr lang="en-US" sz="1000" dirty="0" smtClean="0">
                <a:cs typeface="Times New Roman" pitchFamily="18" charset="0"/>
              </a:rPr>
              <a:t>one credit of </a:t>
            </a:r>
            <a:r>
              <a:rPr lang="en-US" sz="1000" dirty="0">
                <a:cs typeface="Times New Roman" pitchFamily="18" charset="0"/>
              </a:rPr>
              <a:t>American Studies, and a ½ credit of </a:t>
            </a:r>
            <a:r>
              <a:rPr lang="en-US" sz="1000" dirty="0" smtClean="0">
                <a:cs typeface="Times New Roman" pitchFamily="18" charset="0"/>
              </a:rPr>
              <a:t>government.  </a:t>
            </a:r>
            <a:endParaRPr lang="en-US" sz="1000" dirty="0">
              <a:cs typeface="Times New Roman" pitchFamily="18" charset="0"/>
            </a:endParaRPr>
          </a:p>
          <a:p>
            <a:r>
              <a:rPr lang="en-US" sz="1000" dirty="0">
                <a:cs typeface="Times New Roman" pitchFamily="18" charset="0"/>
              </a:rPr>
              <a:t> </a:t>
            </a:r>
          </a:p>
          <a:p>
            <a:r>
              <a:rPr lang="en-US" sz="1000" dirty="0">
                <a:cs typeface="Times New Roman" pitchFamily="18" charset="0"/>
              </a:rPr>
              <a:t>One half credit Physical Education, which is two classes, unless you choice to do the PE Option.  </a:t>
            </a:r>
          </a:p>
          <a:p>
            <a:r>
              <a:rPr lang="en-US" sz="1000" dirty="0">
                <a:cs typeface="Times New Roman" pitchFamily="18" charset="0"/>
              </a:rPr>
              <a:t> </a:t>
            </a:r>
          </a:p>
          <a:p>
            <a:r>
              <a:rPr lang="en-US" sz="1000" dirty="0">
                <a:cs typeface="Times New Roman" pitchFamily="18" charset="0"/>
              </a:rPr>
              <a:t>One half credit of health</a:t>
            </a:r>
            <a:r>
              <a:rPr lang="en-US" sz="1000" dirty="0" smtClean="0">
                <a:cs typeface="Times New Roman" pitchFamily="18" charset="0"/>
              </a:rPr>
              <a:t>.</a:t>
            </a:r>
          </a:p>
          <a:p>
            <a:endParaRPr lang="en-US" sz="1000" dirty="0" smtClean="0">
              <a:cs typeface="Times New Roman" pitchFamily="18" charset="0"/>
            </a:endParaRPr>
          </a:p>
          <a:p>
            <a:r>
              <a:rPr lang="en-US" sz="1000" dirty="0" smtClean="0">
                <a:cs typeface="Times New Roman" pitchFamily="18" charset="0"/>
              </a:rPr>
              <a:t>One</a:t>
            </a:r>
            <a:r>
              <a:rPr lang="en-US" sz="1000" baseline="0" dirty="0" smtClean="0">
                <a:cs typeface="Times New Roman" pitchFamily="18" charset="0"/>
              </a:rPr>
              <a:t> half credit of Career &amp; Finance</a:t>
            </a:r>
            <a:endParaRPr lang="en-US" sz="1000" dirty="0">
              <a:cs typeface="Times New Roman" pitchFamily="18" charset="0"/>
            </a:endParaRPr>
          </a:p>
          <a:p>
            <a:r>
              <a:rPr lang="en-US" sz="1000" dirty="0">
                <a:cs typeface="Times New Roman" pitchFamily="18" charset="0"/>
              </a:rPr>
              <a:t> </a:t>
            </a:r>
          </a:p>
          <a:p>
            <a:r>
              <a:rPr lang="en-US" sz="1000" dirty="0">
                <a:cs typeface="Times New Roman" pitchFamily="18" charset="0"/>
              </a:rPr>
              <a:t>One credit of Business Technology, Fine Arts, or Foreign Language</a:t>
            </a:r>
          </a:p>
          <a:p>
            <a:r>
              <a:rPr lang="en-US" sz="1000" dirty="0">
                <a:cs typeface="Times New Roman" pitchFamily="18" charset="0"/>
              </a:rPr>
              <a:t> </a:t>
            </a:r>
          </a:p>
          <a:p>
            <a:r>
              <a:rPr lang="en-US" sz="1000" dirty="0" smtClean="0">
                <a:cs typeface="Times New Roman" pitchFamily="18" charset="0"/>
              </a:rPr>
              <a:t>Four and a half credits </a:t>
            </a:r>
            <a:r>
              <a:rPr lang="en-US" sz="1000" dirty="0">
                <a:cs typeface="Times New Roman" pitchFamily="18" charset="0"/>
              </a:rPr>
              <a:t>of electives totaling up to 21 credits.</a:t>
            </a:r>
          </a:p>
          <a:p>
            <a:endParaRPr lang="en-US" sz="1000" dirty="0"/>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980762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9BCBBCEE-CB9A-431C-8DD8-27000F154865}"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97D3E587-028F-40FC-9F3D-EA66DA646B47}" type="slidenum">
              <a:rPr lang="en-US"/>
              <a:pPr/>
              <a:t>8</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US">
                <a:cs typeface="Times New Roman" pitchFamily="18" charset="0"/>
              </a:rPr>
              <a:t>In order to advance to the next class you need to gain at least 5 credits the previous year, so in order to be a Sophomore you need 5 credits, a Junior you need 10 credits, and a Senior you need 15 credits or more.</a:t>
            </a:r>
            <a:r>
              <a:rPr lang="en-US"/>
              <a:t> </a:t>
            </a:r>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1096317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C5C5B0EF-8857-4F55-8C45-CB6793531589}"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2D2364CA-F8C8-4C77-96F6-2756AAB0E99D}" type="slidenum">
              <a:rPr lang="en-US"/>
              <a:pPr/>
              <a:t>9</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r>
              <a:rPr lang="en-US" dirty="0"/>
              <a:t>All </a:t>
            </a:r>
            <a:r>
              <a:rPr lang="en-US" dirty="0" smtClean="0"/>
              <a:t>Sophomores </a:t>
            </a:r>
            <a:r>
              <a:rPr lang="en-US" dirty="0"/>
              <a:t>students will take four core subject </a:t>
            </a:r>
            <a:r>
              <a:rPr lang="en-US" dirty="0" smtClean="0"/>
              <a:t>areas.  </a:t>
            </a:r>
            <a:r>
              <a:rPr lang="en-US" dirty="0"/>
              <a:t>If you wish to sign up for English </a:t>
            </a:r>
            <a:r>
              <a:rPr lang="en-US" dirty="0" smtClean="0"/>
              <a:t>10 </a:t>
            </a:r>
            <a:r>
              <a:rPr lang="en-US" dirty="0"/>
              <a:t>Honors, </a:t>
            </a:r>
            <a:r>
              <a:rPr lang="en-US" dirty="0" smtClean="0"/>
              <a:t>American</a:t>
            </a:r>
            <a:r>
              <a:rPr lang="en-US" baseline="0" dirty="0" smtClean="0"/>
              <a:t> Studies Honors, </a:t>
            </a:r>
            <a:r>
              <a:rPr lang="en-US" dirty="0" smtClean="0"/>
              <a:t>Advanced</a:t>
            </a:r>
            <a:r>
              <a:rPr lang="en-US" baseline="0" dirty="0" smtClean="0"/>
              <a:t> Geometry, Algebra 2 Honors, Chemistry I Honors,</a:t>
            </a:r>
            <a:r>
              <a:rPr lang="en-US" dirty="0" smtClean="0"/>
              <a:t> </a:t>
            </a:r>
            <a:r>
              <a:rPr lang="en-US" dirty="0"/>
              <a:t>your teacher must recommend you.  If you want to sign up for one of these classes, mark out the subject on your course request form and write in the class you want.  </a:t>
            </a:r>
            <a:r>
              <a:rPr lang="en-US" dirty="0" smtClean="0"/>
              <a:t>You</a:t>
            </a:r>
            <a:r>
              <a:rPr lang="en-US" baseline="0" dirty="0" smtClean="0"/>
              <a:t> must also get your teacher signature.</a:t>
            </a:r>
            <a:r>
              <a:rPr lang="en-US" dirty="0" smtClean="0"/>
              <a:t>  </a:t>
            </a:r>
            <a:r>
              <a:rPr lang="en-US" dirty="0"/>
              <a:t>English </a:t>
            </a:r>
            <a:r>
              <a:rPr lang="en-US" dirty="0" smtClean="0"/>
              <a:t>10 </a:t>
            </a:r>
            <a:r>
              <a:rPr lang="en-US" dirty="0"/>
              <a:t>Honors will require </a:t>
            </a:r>
            <a:r>
              <a:rPr lang="en-US" dirty="0" smtClean="0"/>
              <a:t>summer readings.  </a:t>
            </a:r>
            <a:endParaRPr lang="en-US" dirty="0"/>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2516299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5E14EDC0-83D3-4324-BD13-E392BBD5120B}"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A659EBA5-BB14-4ECC-BFB9-963E25DD2098}" type="slidenum">
              <a:rPr lang="en-US"/>
              <a:pPr/>
              <a:t>10</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r>
              <a:rPr lang="en-US" dirty="0"/>
              <a:t>These are the elective courses available to </a:t>
            </a:r>
            <a:r>
              <a:rPr lang="en-US" dirty="0" smtClean="0"/>
              <a:t>sophomores.  </a:t>
            </a:r>
            <a:r>
              <a:rPr lang="en-US" dirty="0"/>
              <a:t>Some of these are semester classes and some are year long classes</a:t>
            </a:r>
            <a:r>
              <a:rPr lang="en-US" dirty="0" smtClean="0"/>
              <a:t>.  </a:t>
            </a:r>
            <a:r>
              <a:rPr lang="en-US" dirty="0"/>
              <a:t>Examples could be a combination of Foreign Language and Music or 4 art classes.  The keyboarding class is a prerequisite to some of the other upper level business classes.  If you are signing up for a foreign language, you must have a C or better in Language Arts.  Tech Action Lab is a prerequisite to the Engineering Technology classes.  If you are signing up for Band or Choir you must audition and have teacher approval.  Project Lead the Way </a:t>
            </a:r>
            <a:r>
              <a:rPr lang="en-US" dirty="0" smtClean="0"/>
              <a:t>will </a:t>
            </a:r>
            <a:r>
              <a:rPr lang="en-US" dirty="0"/>
              <a:t>be discussed in more detail in a few slides.  </a:t>
            </a:r>
            <a:r>
              <a:rPr lang="en-US" dirty="0" smtClean="0"/>
              <a:t>ROTC is the AF Junior Reserve</a:t>
            </a:r>
            <a:r>
              <a:rPr lang="en-US" baseline="0" dirty="0" smtClean="0"/>
              <a:t> Officer Training Corp, the program provides citizenship training and an aerospace science program for high school youth.  Students are required to wear a uniform once a week and participate in physical fitness training.</a:t>
            </a:r>
          </a:p>
          <a:p>
            <a:endParaRPr lang="en-US" baseline="0" dirty="0" smtClean="0"/>
          </a:p>
          <a:p>
            <a:endParaRPr lang="en-US" dirty="0"/>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3059973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EF43C447-6D06-4865-BCB1-F2933C46692E}"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2D2364CA-F8C8-4C77-96F6-2756AAB0E99D}" type="slidenum">
              <a:rPr lang="en-US"/>
              <a:pPr/>
              <a:t>11</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r>
              <a:rPr lang="en-US" dirty="0"/>
              <a:t>All </a:t>
            </a:r>
            <a:r>
              <a:rPr lang="en-US" dirty="0" smtClean="0"/>
              <a:t>Sophomores </a:t>
            </a:r>
            <a:r>
              <a:rPr lang="en-US" dirty="0"/>
              <a:t>students will take four core subject </a:t>
            </a:r>
            <a:r>
              <a:rPr lang="en-US" dirty="0" smtClean="0"/>
              <a:t>areas.  </a:t>
            </a:r>
            <a:r>
              <a:rPr lang="en-US" dirty="0"/>
              <a:t>If you wish to sign up for English </a:t>
            </a:r>
            <a:r>
              <a:rPr lang="en-US" dirty="0" smtClean="0"/>
              <a:t>10 </a:t>
            </a:r>
            <a:r>
              <a:rPr lang="en-US" dirty="0"/>
              <a:t>Honors, </a:t>
            </a:r>
            <a:r>
              <a:rPr lang="en-US" dirty="0" smtClean="0"/>
              <a:t>American</a:t>
            </a:r>
            <a:r>
              <a:rPr lang="en-US" baseline="0" dirty="0" smtClean="0"/>
              <a:t> Studies Honors, </a:t>
            </a:r>
            <a:r>
              <a:rPr lang="en-US" dirty="0" smtClean="0"/>
              <a:t>Advanced</a:t>
            </a:r>
            <a:r>
              <a:rPr lang="en-US" baseline="0" dirty="0" smtClean="0"/>
              <a:t> Geometry, Algebra 2 Honors, Chemistry I Honors,</a:t>
            </a:r>
            <a:r>
              <a:rPr lang="en-US" dirty="0" smtClean="0"/>
              <a:t> </a:t>
            </a:r>
            <a:r>
              <a:rPr lang="en-US" dirty="0"/>
              <a:t>your teacher must recommend you.  If you want to sign up for one of these classes, mark out the subject on your course request form and write in the class you want.  </a:t>
            </a:r>
            <a:r>
              <a:rPr lang="en-US" dirty="0" smtClean="0"/>
              <a:t>You</a:t>
            </a:r>
            <a:r>
              <a:rPr lang="en-US" baseline="0" dirty="0" smtClean="0"/>
              <a:t> must also get your teacher signature.</a:t>
            </a:r>
            <a:r>
              <a:rPr lang="en-US" dirty="0" smtClean="0"/>
              <a:t>  </a:t>
            </a:r>
            <a:r>
              <a:rPr lang="en-US" dirty="0"/>
              <a:t>English </a:t>
            </a:r>
            <a:r>
              <a:rPr lang="en-US" dirty="0" smtClean="0"/>
              <a:t>10 </a:t>
            </a:r>
            <a:r>
              <a:rPr lang="en-US" dirty="0"/>
              <a:t>Honors will require </a:t>
            </a:r>
            <a:r>
              <a:rPr lang="en-US" dirty="0" smtClean="0"/>
              <a:t>summer readings.  </a:t>
            </a:r>
            <a:endParaRPr lang="en-US" dirty="0"/>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1093902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93EA0860-43AA-44AB-8502-3B3FF3823731}"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A659EBA5-BB14-4ECC-BFB9-963E25DD2098}" type="slidenum">
              <a:rPr lang="en-US"/>
              <a:pPr/>
              <a:t>12</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r>
              <a:rPr lang="en-US" dirty="0"/>
              <a:t>These are the elective courses available to </a:t>
            </a:r>
            <a:r>
              <a:rPr lang="en-US" dirty="0" smtClean="0"/>
              <a:t>juniors.  </a:t>
            </a:r>
            <a:r>
              <a:rPr lang="en-US" dirty="0"/>
              <a:t>Some of these are semester classes and some are year long classes</a:t>
            </a:r>
            <a:r>
              <a:rPr lang="en-US" dirty="0" smtClean="0"/>
              <a:t>.  </a:t>
            </a:r>
            <a:r>
              <a:rPr lang="en-US" dirty="0"/>
              <a:t>Examples could be a combination of Foreign Language and Music or 4 art </a:t>
            </a:r>
            <a:r>
              <a:rPr lang="en-US" dirty="0" smtClean="0"/>
              <a:t>classes.  </a:t>
            </a:r>
            <a:r>
              <a:rPr lang="en-US" dirty="0"/>
              <a:t>If you are signing up for a foreign language, you must have a C or better in Language Arts.  Tech Action Lab is a prerequisite to the Engineering Technology classes.  If you are signing up for Band or Choir you must audition and have teacher approval.  Project Lead the Way </a:t>
            </a:r>
            <a:r>
              <a:rPr lang="en-US" dirty="0" smtClean="0"/>
              <a:t>will </a:t>
            </a:r>
            <a:r>
              <a:rPr lang="en-US" dirty="0"/>
              <a:t>be discussed in more detail in a few slides.  </a:t>
            </a:r>
            <a:r>
              <a:rPr lang="en-US" dirty="0" smtClean="0"/>
              <a:t>ROTC is the AF Junior Reserve</a:t>
            </a:r>
            <a:r>
              <a:rPr lang="en-US" baseline="0" dirty="0" smtClean="0"/>
              <a:t> Officer Training Corp, the program provides citizenship training and an aerospace science program for high school youth.  Students are required to wear a uniform once a week and participate in physical fitness training. Newspaper and Yearbook require an application.</a:t>
            </a:r>
          </a:p>
          <a:p>
            <a:endParaRPr lang="en-US" baseline="0" dirty="0" smtClean="0"/>
          </a:p>
          <a:p>
            <a:endParaRPr lang="en-US" dirty="0"/>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3835773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AC49D843-A484-4D85-80CA-F9252AEDEFC7}"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2D2364CA-F8C8-4C77-96F6-2756AAB0E99D}" type="slidenum">
              <a:rPr lang="en-US"/>
              <a:pPr/>
              <a:t>13</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r>
              <a:rPr lang="en-US" dirty="0"/>
              <a:t>All </a:t>
            </a:r>
            <a:r>
              <a:rPr lang="en-US" dirty="0" smtClean="0"/>
              <a:t>Sophomores </a:t>
            </a:r>
            <a:r>
              <a:rPr lang="en-US" dirty="0"/>
              <a:t>students will take four core subject </a:t>
            </a:r>
            <a:r>
              <a:rPr lang="en-US" dirty="0" smtClean="0"/>
              <a:t>areas.  </a:t>
            </a:r>
            <a:r>
              <a:rPr lang="en-US" dirty="0"/>
              <a:t>If you wish to sign up for English </a:t>
            </a:r>
            <a:r>
              <a:rPr lang="en-US" dirty="0" smtClean="0"/>
              <a:t>10 </a:t>
            </a:r>
            <a:r>
              <a:rPr lang="en-US" dirty="0"/>
              <a:t>Honors, </a:t>
            </a:r>
            <a:r>
              <a:rPr lang="en-US" dirty="0" smtClean="0"/>
              <a:t>American</a:t>
            </a:r>
            <a:r>
              <a:rPr lang="en-US" baseline="0" dirty="0" smtClean="0"/>
              <a:t> Studies Honors, </a:t>
            </a:r>
            <a:r>
              <a:rPr lang="en-US" dirty="0" smtClean="0"/>
              <a:t>Advanced</a:t>
            </a:r>
            <a:r>
              <a:rPr lang="en-US" baseline="0" dirty="0" smtClean="0"/>
              <a:t> Geometry, Algebra 2 Honors, Chemistry I Honors,</a:t>
            </a:r>
            <a:r>
              <a:rPr lang="en-US" dirty="0" smtClean="0"/>
              <a:t> </a:t>
            </a:r>
            <a:r>
              <a:rPr lang="en-US" dirty="0"/>
              <a:t>your teacher must recommend you.  If you want to sign up for one of these classes, mark out the subject on your course request form and write in the class you want.  </a:t>
            </a:r>
            <a:r>
              <a:rPr lang="en-US" dirty="0" smtClean="0"/>
              <a:t>You</a:t>
            </a:r>
            <a:r>
              <a:rPr lang="en-US" baseline="0" dirty="0" smtClean="0"/>
              <a:t> must also get your teacher signature.</a:t>
            </a:r>
            <a:r>
              <a:rPr lang="en-US" dirty="0" smtClean="0"/>
              <a:t>  </a:t>
            </a:r>
            <a:r>
              <a:rPr lang="en-US" dirty="0"/>
              <a:t>English </a:t>
            </a:r>
            <a:r>
              <a:rPr lang="en-US" dirty="0" smtClean="0"/>
              <a:t>10 </a:t>
            </a:r>
            <a:r>
              <a:rPr lang="en-US" dirty="0"/>
              <a:t>Honors will require </a:t>
            </a:r>
            <a:r>
              <a:rPr lang="en-US" dirty="0" smtClean="0"/>
              <a:t>summer readings.  </a:t>
            </a:r>
            <a:endParaRPr lang="en-US" dirty="0"/>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2639514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4F7B873B-1EEA-484A-A1CB-C5BF37F1D190}"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A659EBA5-BB14-4ECC-BFB9-963E25DD2098}" type="slidenum">
              <a:rPr lang="en-US"/>
              <a:pPr/>
              <a:t>14</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r>
              <a:rPr lang="en-US" dirty="0"/>
              <a:t>These are the elective courses available to </a:t>
            </a:r>
            <a:r>
              <a:rPr lang="en-US" dirty="0" smtClean="0"/>
              <a:t>juniors.  </a:t>
            </a:r>
            <a:r>
              <a:rPr lang="en-US" dirty="0"/>
              <a:t>Some of these are semester classes and some are year long classes</a:t>
            </a:r>
            <a:r>
              <a:rPr lang="en-US" dirty="0" smtClean="0"/>
              <a:t>.  </a:t>
            </a:r>
            <a:r>
              <a:rPr lang="en-US" dirty="0"/>
              <a:t>Examples could be a combination of Foreign Language and Music or 4 art </a:t>
            </a:r>
            <a:r>
              <a:rPr lang="en-US" dirty="0" smtClean="0"/>
              <a:t>classes.  </a:t>
            </a:r>
            <a:r>
              <a:rPr lang="en-US" dirty="0"/>
              <a:t>If you are signing up for a foreign language, you must have a C or better in Language Arts.  Tech Action Lab is a prerequisite to the Engineering Technology classes.  If you are signing up for Band or Choir you must audition and have teacher approval.  Project Lead the Way </a:t>
            </a:r>
            <a:r>
              <a:rPr lang="en-US" dirty="0" smtClean="0"/>
              <a:t>will </a:t>
            </a:r>
            <a:r>
              <a:rPr lang="en-US" dirty="0"/>
              <a:t>be discussed in more detail in a few slides.  </a:t>
            </a:r>
            <a:r>
              <a:rPr lang="en-US" dirty="0" smtClean="0"/>
              <a:t>ROTC is the AF Junior Reserve</a:t>
            </a:r>
            <a:r>
              <a:rPr lang="en-US" baseline="0" dirty="0" smtClean="0"/>
              <a:t> Officer Training Corp, the program provides citizenship training and an aerospace science program for high school youth.  Students are required to wear a uniform once a week and participate in physical fitness training. Newspaper and Yearbook require an application.</a:t>
            </a:r>
          </a:p>
          <a:p>
            <a:endParaRPr lang="en-US" baseline="0" dirty="0" smtClean="0"/>
          </a:p>
          <a:p>
            <a:endParaRPr lang="en-US" dirty="0"/>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1477648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56D5A786-E311-4DF4-BB17-686C97994809}"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A659EBA5-BB14-4ECC-BFB9-963E25DD2098}" type="slidenum">
              <a:rPr lang="en-US"/>
              <a:pPr/>
              <a:t>15</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baseline="0" dirty="0" smtClean="0"/>
          </a:p>
          <a:p>
            <a:endParaRPr lang="en-US" dirty="0"/>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3058497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E109482D-511C-4B39-81C4-8673DD470555}"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68DA9A2D-03D7-453D-850A-04FF4C6A5478}" type="slidenum">
              <a:rPr lang="en-US"/>
              <a:pPr/>
              <a:t>20</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en-US"/>
              <a:t>Read slide.</a:t>
            </a:r>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2757205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FE9AEC66-FF8A-4016-8629-9175FC4ED25D}"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A47CACB2-827D-4A8A-8683-5C7002079A6D}" type="slidenum">
              <a:rPr lang="en-US"/>
              <a:pPr/>
              <a:t>22</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r>
              <a:rPr lang="en-US" dirty="0">
                <a:cs typeface="Times New Roman" pitchFamily="18" charset="0"/>
              </a:rPr>
              <a:t>For any student wishing to participate in athletics at Fairborn High School you must be passing 5 courses with a 2.0 GPA and Physical Education does not count as one of the five courses.  </a:t>
            </a:r>
          </a:p>
          <a:p>
            <a:endParaRPr lang="en-US" dirty="0"/>
          </a:p>
          <a:p>
            <a:r>
              <a:rPr lang="en-US" dirty="0"/>
              <a:t>We recommend NOT taking a study hall </a:t>
            </a:r>
            <a:r>
              <a:rPr lang="en-US" dirty="0" smtClean="0"/>
              <a:t>because it takes away opportunities for you to earn credits.</a:t>
            </a:r>
            <a:endParaRPr lang="en-US" dirty="0"/>
          </a:p>
          <a:p>
            <a:endParaRPr lang="en-US" dirty="0"/>
          </a:p>
          <a:p>
            <a:r>
              <a:rPr lang="en-US" dirty="0"/>
              <a:t>To make the honor roll students must have a </a:t>
            </a:r>
            <a:r>
              <a:rPr lang="en-US" dirty="0" smtClean="0"/>
              <a:t>3.0 </a:t>
            </a:r>
            <a:r>
              <a:rPr lang="en-US" dirty="0"/>
              <a:t>GPA.  The principal’s list requires a 3.6.  These students are recognized with a certificate and names in the newspaper. </a:t>
            </a:r>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1334102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AB6C79D9-FA6B-4EFA-AF85-AEFE62FED59E}"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9A22CF10-B653-4C72-B4A5-FBB6362A602F}" type="slidenum">
              <a:rPr lang="en-US"/>
              <a:pPr/>
              <a:t>23</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en-US" dirty="0">
                <a:cs typeface="Times New Roman" pitchFamily="18" charset="0"/>
              </a:rPr>
              <a:t>For those students interested in taking summer school </a:t>
            </a:r>
            <a:r>
              <a:rPr lang="en-US" dirty="0" smtClean="0">
                <a:cs typeface="Times New Roman" pitchFamily="18" charset="0"/>
              </a:rPr>
              <a:t>information </a:t>
            </a:r>
            <a:r>
              <a:rPr lang="en-US" dirty="0">
                <a:cs typeface="Times New Roman" pitchFamily="18" charset="0"/>
              </a:rPr>
              <a:t>sheets and registration forms will be available in the Guidance office in the spring.</a:t>
            </a:r>
          </a:p>
          <a:p>
            <a:endParaRPr lang="en-US" dirty="0"/>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3655037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9C5B4940-AC78-4966-86FD-680A2EFEDF82}"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9870FB35-F001-489F-922D-007974A2E3F8}" type="slidenum">
              <a:rPr lang="en-US"/>
              <a:pPr/>
              <a:t>24</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r>
              <a:rPr lang="en-US"/>
              <a:t>Students are only allowed to miss 9 days per semester, 18 total for the year.  If a student misses more than the allowed days they will receive NO CREDIT for this class.  The total absences include tardies.  Both excused and unexcused absences count towards the attendance total.  </a:t>
            </a:r>
          </a:p>
          <a:p>
            <a:endParaRPr lang="en-US"/>
          </a:p>
          <a:p>
            <a:r>
              <a:rPr lang="en-US"/>
              <a:t>If a student skips their semester exam or final exam, they will receive NO CREDIT for that class. </a:t>
            </a:r>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3380850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B7F8CB8A-20A3-41A1-8B54-15FAE3B0814D}"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13CE3CF6-4C87-49BF-962E-C0C8AE24F582}" type="slidenum">
              <a:rPr lang="en-US"/>
              <a:pPr/>
              <a:t>28</a:t>
            </a:fld>
            <a:endParaRPr lang="en-US"/>
          </a:p>
        </p:txBody>
      </p:sp>
      <p:sp>
        <p:nvSpPr>
          <p:cNvPr id="46082" name="Rectangle 2"/>
          <p:cNvSpPr>
            <a:spLocks noGrp="1" noRot="1" noChangeAspect="1" noChangeArrowheads="1"/>
          </p:cNvSpPr>
          <p:nvPr>
            <p:ph type="sldImg"/>
          </p:nvPr>
        </p:nvSpPr>
        <p:spPr>
          <a:ln/>
        </p:spPr>
      </p:sp>
      <p:sp>
        <p:nvSpPr>
          <p:cNvPr id="46083" name="Rectangle 3"/>
          <p:cNvSpPr>
            <a:spLocks noGrp="1" noChangeArrowheads="1"/>
          </p:cNvSpPr>
          <p:nvPr>
            <p:ph type="body" idx="1"/>
          </p:nvPr>
        </p:nvSpPr>
        <p:spPr/>
        <p:txBody>
          <a:bodyPr/>
          <a:lstStyle/>
          <a:p>
            <a:pPr defTabSz="931863">
              <a:spcBef>
                <a:spcPct val="0"/>
              </a:spcBef>
            </a:pPr>
            <a:r>
              <a:rPr lang="en-US" sz="2400" dirty="0">
                <a:cs typeface="Times New Roman" pitchFamily="18" charset="0"/>
              </a:rPr>
              <a:t>We thank you very much for your attention up to this point, now let’s review. If you do not turn in a schedule, one will be completed for you and there will be no changes.  We want everyone to get the schedule they desire, so please make sure you turn in your schedule sheet and please choose your classes wisely.     </a:t>
            </a:r>
            <a:endParaRPr lang="en-US" sz="2400" dirty="0"/>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2349709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7270FF54-D617-44DE-96C1-450049F29032}" type="datetime1">
              <a:rPr lang="en-US" smtClean="0"/>
              <a:t>2/7/2015</a:t>
            </a:fld>
            <a:endParaRPr lang="en-US"/>
          </a:p>
        </p:txBody>
      </p:sp>
      <p:sp>
        <p:nvSpPr>
          <p:cNvPr id="7" name="Rectangle 13"/>
          <p:cNvSpPr>
            <a:spLocks noGrp="1" noChangeArrowheads="1"/>
          </p:cNvSpPr>
          <p:nvPr>
            <p:ph type="sldNum" sz="quarter" idx="5"/>
          </p:nvPr>
        </p:nvSpPr>
        <p:spPr>
          <a:ln/>
        </p:spPr>
        <p:txBody>
          <a:bodyPr/>
          <a:lstStyle/>
          <a:p>
            <a:fld id="{C925B40F-077A-4CE1-A900-E6FFEC9BA7F5}" type="slidenum">
              <a:rPr lang="en-US"/>
              <a:pPr/>
              <a:t>30</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pPr>
              <a:spcBef>
                <a:spcPct val="0"/>
              </a:spcBef>
            </a:pPr>
            <a:r>
              <a:rPr lang="en-US" sz="2400" dirty="0"/>
              <a:t>We thank you very much for your time and attention.  Please notice our contact numbers.  We can be reached by phone or email.  Here is the alphabetical list of the guidance counselors.  Direct all concerns to the appropriate counselor.  </a:t>
            </a:r>
          </a:p>
        </p:txBody>
      </p:sp>
      <p:sp>
        <p:nvSpPr>
          <p:cNvPr id="2" name="Header Placeholder 1"/>
          <p:cNvSpPr>
            <a:spLocks noGrp="1"/>
          </p:cNvSpPr>
          <p:nvPr>
            <p:ph type="hdr" sz="quarter" idx="10"/>
          </p:nvPr>
        </p:nvSpPr>
        <p:spPr/>
        <p:txBody>
          <a:bodyPr/>
          <a:lstStyle/>
          <a:p>
            <a:r>
              <a:rPr lang="en-US" smtClean="0"/>
              <a:t>HS Scheduling</a:t>
            </a:r>
            <a:endParaRPr lang="en-US"/>
          </a:p>
        </p:txBody>
      </p:sp>
    </p:spTree>
    <p:extLst>
      <p:ext uri="{BB962C8B-B14F-4D97-AF65-F5344CB8AC3E}">
        <p14:creationId xmlns:p14="http://schemas.microsoft.com/office/powerpoint/2010/main" val="2388887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2466" name="Group 2"/>
          <p:cNvGrpSpPr>
            <a:grpSpLocks/>
          </p:cNvGrpSpPr>
          <p:nvPr/>
        </p:nvGrpSpPr>
        <p:grpSpPr bwMode="auto">
          <a:xfrm>
            <a:off x="-3175" y="2438400"/>
            <a:ext cx="9147175" cy="1063625"/>
            <a:chOff x="-2" y="1536"/>
            <a:chExt cx="5762" cy="670"/>
          </a:xfrm>
        </p:grpSpPr>
        <p:grpSp>
          <p:nvGrpSpPr>
            <p:cNvPr id="62467" name="Group 3"/>
            <p:cNvGrpSpPr>
              <a:grpSpLocks/>
            </p:cNvGrpSpPr>
            <p:nvPr/>
          </p:nvGrpSpPr>
          <p:grpSpPr bwMode="auto">
            <a:xfrm flipH="1">
              <a:off x="-2" y="1562"/>
              <a:ext cx="5762" cy="638"/>
              <a:chOff x="-2" y="1562"/>
              <a:chExt cx="5762" cy="638"/>
            </a:xfrm>
          </p:grpSpPr>
          <p:sp>
            <p:nvSpPr>
              <p:cNvPr id="62468" name="Freeform 4"/>
              <p:cNvSpPr>
                <a:spLocks/>
              </p:cNvSpPr>
              <p:nvPr/>
            </p:nvSpPr>
            <p:spPr bwMode="ltGray">
              <a:xfrm rot="-5400000">
                <a:off x="2559" y="-993"/>
                <a:ext cx="624" cy="5745"/>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endParaRPr lang="en-US"/>
              </a:p>
            </p:txBody>
          </p:sp>
          <p:sp>
            <p:nvSpPr>
              <p:cNvPr id="62469" name="Freeform 5"/>
              <p:cNvSpPr>
                <a:spLocks/>
              </p:cNvSpPr>
              <p:nvPr/>
            </p:nvSpPr>
            <p:spPr bwMode="ltGray">
              <a:xfrm rot="-5400000">
                <a:off x="1323"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62470" name="Freeform 6"/>
              <p:cNvSpPr>
                <a:spLocks/>
              </p:cNvSpPr>
              <p:nvPr/>
            </p:nvSpPr>
            <p:spPr bwMode="ltGray">
              <a:xfrm rot="-5400000">
                <a:off x="982"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endParaRPr lang="en-US"/>
              </a:p>
            </p:txBody>
          </p:sp>
          <p:sp>
            <p:nvSpPr>
              <p:cNvPr id="62471" name="Freeform 7"/>
              <p:cNvSpPr>
                <a:spLocks/>
              </p:cNvSpPr>
              <p:nvPr/>
            </p:nvSpPr>
            <p:spPr bwMode="ltGray">
              <a:xfrm rot="-5400000">
                <a:off x="-57" y="1752"/>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endParaRPr lang="en-US"/>
              </a:p>
            </p:txBody>
          </p:sp>
          <p:sp>
            <p:nvSpPr>
              <p:cNvPr id="62472" name="Freeform 8"/>
              <p:cNvSpPr>
                <a:spLocks/>
              </p:cNvSpPr>
              <p:nvPr/>
            </p:nvSpPr>
            <p:spPr bwMode="ltGray">
              <a:xfrm rot="-5400000">
                <a:off x="664" y="1733"/>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endParaRPr lang="en-US"/>
              </a:p>
            </p:txBody>
          </p:sp>
          <p:sp>
            <p:nvSpPr>
              <p:cNvPr id="62473" name="Freeform 9"/>
              <p:cNvSpPr>
                <a:spLocks/>
              </p:cNvSpPr>
              <p:nvPr/>
            </p:nvSpPr>
            <p:spPr bwMode="ltGray">
              <a:xfrm rot="-5400000">
                <a:off x="442" y="1699"/>
                <a:ext cx="624" cy="362"/>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62474" name="Freeform 10"/>
              <p:cNvSpPr>
                <a:spLocks/>
              </p:cNvSpPr>
              <p:nvPr/>
            </p:nvSpPr>
            <p:spPr bwMode="ltGray">
              <a:xfrm rot="-5400000">
                <a:off x="156" y="1726"/>
                <a:ext cx="632" cy="315"/>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sp>
            <p:nvSpPr>
              <p:cNvPr id="62475" name="Freeform 11"/>
              <p:cNvSpPr>
                <a:spLocks/>
              </p:cNvSpPr>
              <p:nvPr/>
            </p:nvSpPr>
            <p:spPr bwMode="ltGray">
              <a:xfrm rot="-5400000">
                <a:off x="3211" y="1664"/>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62476" name="Freeform 12"/>
              <p:cNvSpPr>
                <a:spLocks/>
              </p:cNvSpPr>
              <p:nvPr/>
            </p:nvSpPr>
            <p:spPr bwMode="ltGray">
              <a:xfrm rot="-5400000">
                <a:off x="2870" y="1664"/>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endParaRPr lang="en-US"/>
              </a:p>
            </p:txBody>
          </p:sp>
          <p:sp>
            <p:nvSpPr>
              <p:cNvPr id="62477" name="Freeform 13"/>
              <p:cNvSpPr>
                <a:spLocks/>
              </p:cNvSpPr>
              <p:nvPr/>
            </p:nvSpPr>
            <p:spPr bwMode="ltGray">
              <a:xfrm rot="-5400000">
                <a:off x="1830"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endParaRPr lang="en-US"/>
              </a:p>
            </p:txBody>
          </p:sp>
          <p:sp>
            <p:nvSpPr>
              <p:cNvPr id="62478" name="Freeform 14"/>
              <p:cNvSpPr>
                <a:spLocks/>
              </p:cNvSpPr>
              <p:nvPr/>
            </p:nvSpPr>
            <p:spPr bwMode="ltGray">
              <a:xfrm rot="-5400000">
                <a:off x="2551" y="1728"/>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endParaRPr lang="en-US"/>
              </a:p>
            </p:txBody>
          </p:sp>
          <p:sp>
            <p:nvSpPr>
              <p:cNvPr id="62479" name="Freeform 15"/>
              <p:cNvSpPr>
                <a:spLocks/>
              </p:cNvSpPr>
              <p:nvPr/>
            </p:nvSpPr>
            <p:spPr bwMode="ltGray">
              <a:xfrm rot="-5400000">
                <a:off x="2330"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62480" name="Freeform 16"/>
              <p:cNvSpPr>
                <a:spLocks/>
              </p:cNvSpPr>
              <p:nvPr/>
            </p:nvSpPr>
            <p:spPr bwMode="ltGray">
              <a:xfrm rot="-5400000">
                <a:off x="2043"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endParaRPr lang="en-US"/>
              </a:p>
            </p:txBody>
          </p:sp>
          <p:sp>
            <p:nvSpPr>
              <p:cNvPr id="62481" name="Freeform 17"/>
              <p:cNvSpPr>
                <a:spLocks/>
              </p:cNvSpPr>
              <p:nvPr/>
            </p:nvSpPr>
            <p:spPr bwMode="ltGray">
              <a:xfrm rot="-5400000">
                <a:off x="4077"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endParaRPr lang="en-US"/>
              </a:p>
            </p:txBody>
          </p:sp>
          <p:sp>
            <p:nvSpPr>
              <p:cNvPr id="62482" name="Freeform 18"/>
              <p:cNvSpPr>
                <a:spLocks/>
              </p:cNvSpPr>
              <p:nvPr/>
            </p:nvSpPr>
            <p:spPr bwMode="ltGray">
              <a:xfrm rot="-5400000">
                <a:off x="3736"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endParaRPr lang="en-US"/>
              </a:p>
            </p:txBody>
          </p:sp>
          <p:sp>
            <p:nvSpPr>
              <p:cNvPr id="62483" name="Freeform 19"/>
              <p:cNvSpPr>
                <a:spLocks/>
              </p:cNvSpPr>
              <p:nvPr/>
            </p:nvSpPr>
            <p:spPr bwMode="ltGray">
              <a:xfrm rot="-5400000">
                <a:off x="4584"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endParaRPr lang="en-US"/>
              </a:p>
            </p:txBody>
          </p:sp>
          <p:sp>
            <p:nvSpPr>
              <p:cNvPr id="62484" name="Freeform 20"/>
              <p:cNvSpPr>
                <a:spLocks/>
              </p:cNvSpPr>
              <p:nvPr/>
            </p:nvSpPr>
            <p:spPr bwMode="ltGray">
              <a:xfrm>
                <a:off x="5469" y="1562"/>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endParaRPr lang="en-US"/>
              </a:p>
            </p:txBody>
          </p:sp>
          <p:sp>
            <p:nvSpPr>
              <p:cNvPr id="62485" name="Freeform 21"/>
              <p:cNvSpPr>
                <a:spLocks/>
              </p:cNvSpPr>
              <p:nvPr/>
            </p:nvSpPr>
            <p:spPr bwMode="ltGray">
              <a:xfrm rot="-5400000">
                <a:off x="5084"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62486" name="Freeform 22"/>
              <p:cNvSpPr>
                <a:spLocks/>
              </p:cNvSpPr>
              <p:nvPr/>
            </p:nvSpPr>
            <p:spPr bwMode="ltGray">
              <a:xfrm rot="-5400000">
                <a:off x="4797"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grpSp>
        <p:sp>
          <p:nvSpPr>
            <p:cNvPr id="62487" name="Freeform 23"/>
            <p:cNvSpPr>
              <a:spLocks/>
            </p:cNvSpPr>
            <p:nvPr/>
          </p:nvSpPr>
          <p:spPr bwMode="ltGray">
            <a:xfrm flipH="1">
              <a:off x="-2" y="1536"/>
              <a:ext cx="5762"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w="9525" cap="flat">
              <a:noFill/>
              <a:prstDash val="solid"/>
              <a:miter lim="800000"/>
              <a:headEnd type="none" w="med" len="med"/>
              <a:tailEnd type="none" w="med" len="med"/>
            </a:ln>
            <a:effectLst/>
          </p:spPr>
          <p:txBody>
            <a:bodyPr wrap="none" anchor="ctr"/>
            <a:lstStyle/>
            <a:p>
              <a:endParaRPr lang="en-US"/>
            </a:p>
          </p:txBody>
        </p:sp>
        <p:sp>
          <p:nvSpPr>
            <p:cNvPr id="62488" name="Freeform 24"/>
            <p:cNvSpPr>
              <a:spLocks/>
            </p:cNvSpPr>
            <p:nvPr/>
          </p:nvSpPr>
          <p:spPr bwMode="ltGray">
            <a:xfrm flipH="1">
              <a:off x="-2" y="2017"/>
              <a:ext cx="5761"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w="9525" cap="flat">
              <a:noFill/>
              <a:prstDash val="solid"/>
              <a:miter lim="800000"/>
              <a:headEnd/>
              <a:tailEnd/>
            </a:ln>
            <a:effectLst/>
          </p:spPr>
          <p:txBody>
            <a:bodyPr wrap="none" anchor="ctr"/>
            <a:lstStyle/>
            <a:p>
              <a:endParaRPr lang="en-US"/>
            </a:p>
          </p:txBody>
        </p:sp>
      </p:grpSp>
      <p:sp>
        <p:nvSpPr>
          <p:cNvPr id="62489" name="Rectangle 25"/>
          <p:cNvSpPr>
            <a:spLocks noGrp="1" noChangeArrowheads="1"/>
          </p:cNvSpPr>
          <p:nvPr>
            <p:ph type="ctrTitle"/>
          </p:nvPr>
        </p:nvSpPr>
        <p:spPr>
          <a:xfrm>
            <a:off x="1173163" y="1341438"/>
            <a:ext cx="7772400" cy="1143000"/>
          </a:xfrm>
        </p:spPr>
        <p:txBody>
          <a:bodyPr/>
          <a:lstStyle>
            <a:lvl1pPr>
              <a:defRPr/>
            </a:lvl1pPr>
          </a:lstStyle>
          <a:p>
            <a:r>
              <a:rPr lang="en-US"/>
              <a:t>Click to edit Master title style</a:t>
            </a:r>
          </a:p>
        </p:txBody>
      </p:sp>
      <p:sp>
        <p:nvSpPr>
          <p:cNvPr id="62490" name="Rectangle 26"/>
          <p:cNvSpPr>
            <a:spLocks noGrp="1" noChangeArrowheads="1"/>
          </p:cNvSpPr>
          <p:nvPr>
            <p:ph type="subTitle" idx="1"/>
          </p:nvPr>
        </p:nvSpPr>
        <p:spPr>
          <a:xfrm>
            <a:off x="1166813" y="3886200"/>
            <a:ext cx="6400800" cy="1752600"/>
          </a:xfrm>
        </p:spPr>
        <p:txBody>
          <a:bodyPr/>
          <a:lstStyle>
            <a:lvl1pPr marL="0" indent="0">
              <a:buFont typeface="Monotype Sorts" pitchFamily="2" charset="2"/>
              <a:buNone/>
              <a:defRPr/>
            </a:lvl1pPr>
          </a:lstStyle>
          <a:p>
            <a:r>
              <a:rPr lang="en-US"/>
              <a:t>Click to edit Master subtitle style</a:t>
            </a:r>
          </a:p>
        </p:txBody>
      </p:sp>
      <p:sp>
        <p:nvSpPr>
          <p:cNvPr id="62491" name="Rectangle 27"/>
          <p:cNvSpPr>
            <a:spLocks noGrp="1" noChangeArrowheads="1"/>
          </p:cNvSpPr>
          <p:nvPr>
            <p:ph type="dt" sz="half" idx="2"/>
          </p:nvPr>
        </p:nvSpPr>
        <p:spPr>
          <a:xfrm>
            <a:off x="1166813" y="6248400"/>
            <a:ext cx="1905000" cy="457200"/>
          </a:xfrm>
        </p:spPr>
        <p:txBody>
          <a:bodyPr/>
          <a:lstStyle>
            <a:lvl1pPr>
              <a:defRPr>
                <a:solidFill>
                  <a:srgbClr val="000000"/>
                </a:solidFill>
              </a:defRPr>
            </a:lvl1pPr>
          </a:lstStyle>
          <a:p>
            <a:endParaRPr lang="en-US"/>
          </a:p>
        </p:txBody>
      </p:sp>
      <p:sp>
        <p:nvSpPr>
          <p:cNvPr id="62492" name="Rectangle 28"/>
          <p:cNvSpPr>
            <a:spLocks noGrp="1" noChangeArrowheads="1"/>
          </p:cNvSpPr>
          <p:nvPr>
            <p:ph type="ftr" sz="quarter" idx="3"/>
          </p:nvPr>
        </p:nvSpPr>
        <p:spPr/>
        <p:txBody>
          <a:bodyPr/>
          <a:lstStyle>
            <a:lvl1pPr>
              <a:defRPr>
                <a:solidFill>
                  <a:srgbClr val="000000"/>
                </a:solidFill>
              </a:defRPr>
            </a:lvl1pPr>
          </a:lstStyle>
          <a:p>
            <a:endParaRPr lang="en-US"/>
          </a:p>
        </p:txBody>
      </p:sp>
      <p:sp>
        <p:nvSpPr>
          <p:cNvPr id="62493" name="Rectangle 29"/>
          <p:cNvSpPr>
            <a:spLocks noGrp="1" noChangeArrowheads="1"/>
          </p:cNvSpPr>
          <p:nvPr>
            <p:ph type="sldNum" sz="quarter" idx="4"/>
          </p:nvPr>
        </p:nvSpPr>
        <p:spPr/>
        <p:txBody>
          <a:bodyPr/>
          <a:lstStyle>
            <a:lvl1pPr>
              <a:defRPr>
                <a:solidFill>
                  <a:srgbClr val="000000"/>
                </a:solidFill>
              </a:defRPr>
            </a:lvl1pPr>
          </a:lstStyle>
          <a:p>
            <a:fld id="{51AD71D3-A980-4611-9013-58E40E785AC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9D0C8A7-F3AF-403F-98DC-5B85AA3C0501}"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00CC4D3-4B2D-4DC9-98B3-FD858C697A8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6D6D6A0-B4E1-43DF-AF79-6E2A76FEA11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8A84D3B-179D-4A36-8B53-2DE033DDA3E0}"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498B639-CFA2-49B3-979F-A09AD2DABAD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6BB8E41-19F7-4E6C-AF75-F62753BD4C99}"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B305A70-AD3F-4B87-BB7E-D1202EB457A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CF4EFC1-0F76-4332-AA29-3754E260F95C}"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BE4D73F-DEE0-428F-8700-970FEDE93F4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457200"/>
            <a:ext cx="19431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457200"/>
            <a:ext cx="56769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74F56AC-85EF-4E02-ADE4-F2976A0D8A3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73163" y="6265863"/>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5814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010400" y="6248400"/>
            <a:ext cx="1905000" cy="457200"/>
          </a:xfrm>
        </p:spPr>
        <p:txBody>
          <a:bodyPr/>
          <a:lstStyle>
            <a:lvl1pPr>
              <a:defRPr/>
            </a:lvl1pPr>
          </a:lstStyle>
          <a:p>
            <a:fld id="{8EA8337F-11D4-48EA-9655-79D896DB4FC2}"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4572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981200"/>
            <a:ext cx="7772400" cy="4114800"/>
          </a:xfrm>
        </p:spPr>
        <p:txBody>
          <a:bodyPr/>
          <a:lstStyle/>
          <a:p>
            <a:endParaRPr lang="en-US"/>
          </a:p>
        </p:txBody>
      </p:sp>
      <p:sp>
        <p:nvSpPr>
          <p:cNvPr id="4" name="Date Placeholder 3"/>
          <p:cNvSpPr>
            <a:spLocks noGrp="1"/>
          </p:cNvSpPr>
          <p:nvPr>
            <p:ph type="dt" sz="half" idx="10"/>
          </p:nvPr>
        </p:nvSpPr>
        <p:spPr>
          <a:xfrm>
            <a:off x="1173163" y="6265863"/>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5814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7010400" y="6248400"/>
            <a:ext cx="1905000" cy="457200"/>
          </a:xfrm>
        </p:spPr>
        <p:txBody>
          <a:bodyPr/>
          <a:lstStyle>
            <a:lvl1pPr>
              <a:defRPr/>
            </a:lvl1pPr>
          </a:lstStyle>
          <a:p>
            <a:fld id="{0E2108A5-57BF-4C06-AE19-1CD79CEA3CE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61442" name="Group 2"/>
          <p:cNvGrpSpPr>
            <a:grpSpLocks/>
          </p:cNvGrpSpPr>
          <p:nvPr/>
        </p:nvGrpSpPr>
        <p:grpSpPr bwMode="auto">
          <a:xfrm>
            <a:off x="0" y="-4763"/>
            <a:ext cx="1063625" cy="6858001"/>
            <a:chOff x="0" y="-3"/>
            <a:chExt cx="670" cy="4320"/>
          </a:xfrm>
        </p:grpSpPr>
        <p:grpSp>
          <p:nvGrpSpPr>
            <p:cNvPr id="61443" name="Group 3"/>
            <p:cNvGrpSpPr>
              <a:grpSpLocks/>
            </p:cNvGrpSpPr>
            <p:nvPr/>
          </p:nvGrpSpPr>
          <p:grpSpPr bwMode="auto">
            <a:xfrm rot="16200000" flipH="1">
              <a:off x="-1815" y="1838"/>
              <a:ext cx="4320" cy="638"/>
              <a:chOff x="-2" y="1562"/>
              <a:chExt cx="5762" cy="638"/>
            </a:xfrm>
          </p:grpSpPr>
          <p:sp>
            <p:nvSpPr>
              <p:cNvPr id="61444" name="Freeform 4"/>
              <p:cNvSpPr>
                <a:spLocks/>
              </p:cNvSpPr>
              <p:nvPr/>
            </p:nvSpPr>
            <p:spPr bwMode="ltGray">
              <a:xfrm rot="-5400000">
                <a:off x="2559" y="-993"/>
                <a:ext cx="624" cy="5745"/>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endParaRPr lang="en-US"/>
              </a:p>
            </p:txBody>
          </p:sp>
          <p:sp>
            <p:nvSpPr>
              <p:cNvPr id="61445" name="Freeform 5"/>
              <p:cNvSpPr>
                <a:spLocks/>
              </p:cNvSpPr>
              <p:nvPr/>
            </p:nvSpPr>
            <p:spPr bwMode="ltGray">
              <a:xfrm rot="-5400000">
                <a:off x="1323"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61446" name="Freeform 6"/>
              <p:cNvSpPr>
                <a:spLocks/>
              </p:cNvSpPr>
              <p:nvPr/>
            </p:nvSpPr>
            <p:spPr bwMode="ltGray">
              <a:xfrm rot="-5400000">
                <a:off x="982"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endParaRPr lang="en-US"/>
              </a:p>
            </p:txBody>
          </p:sp>
          <p:sp>
            <p:nvSpPr>
              <p:cNvPr id="61447" name="Freeform 7"/>
              <p:cNvSpPr>
                <a:spLocks/>
              </p:cNvSpPr>
              <p:nvPr/>
            </p:nvSpPr>
            <p:spPr bwMode="ltGray">
              <a:xfrm rot="-5400000">
                <a:off x="-57" y="1752"/>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endParaRPr lang="en-US"/>
              </a:p>
            </p:txBody>
          </p:sp>
          <p:sp>
            <p:nvSpPr>
              <p:cNvPr id="61448" name="Freeform 8"/>
              <p:cNvSpPr>
                <a:spLocks/>
              </p:cNvSpPr>
              <p:nvPr/>
            </p:nvSpPr>
            <p:spPr bwMode="ltGray">
              <a:xfrm rot="-5400000">
                <a:off x="664" y="1733"/>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endParaRPr lang="en-US"/>
              </a:p>
            </p:txBody>
          </p:sp>
          <p:sp>
            <p:nvSpPr>
              <p:cNvPr id="61449" name="Freeform 9"/>
              <p:cNvSpPr>
                <a:spLocks/>
              </p:cNvSpPr>
              <p:nvPr/>
            </p:nvSpPr>
            <p:spPr bwMode="ltGray">
              <a:xfrm rot="-5400000">
                <a:off x="442" y="1699"/>
                <a:ext cx="624" cy="362"/>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61450" name="Freeform 10"/>
              <p:cNvSpPr>
                <a:spLocks/>
              </p:cNvSpPr>
              <p:nvPr/>
            </p:nvSpPr>
            <p:spPr bwMode="ltGray">
              <a:xfrm rot="-5400000">
                <a:off x="156" y="1726"/>
                <a:ext cx="632" cy="315"/>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sp>
            <p:nvSpPr>
              <p:cNvPr id="61451" name="Freeform 11"/>
              <p:cNvSpPr>
                <a:spLocks/>
              </p:cNvSpPr>
              <p:nvPr/>
            </p:nvSpPr>
            <p:spPr bwMode="ltGray">
              <a:xfrm rot="-5400000">
                <a:off x="3211" y="1664"/>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61452" name="Freeform 12"/>
              <p:cNvSpPr>
                <a:spLocks/>
              </p:cNvSpPr>
              <p:nvPr/>
            </p:nvSpPr>
            <p:spPr bwMode="ltGray">
              <a:xfrm rot="-5400000">
                <a:off x="2870" y="1664"/>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endParaRPr lang="en-US"/>
              </a:p>
            </p:txBody>
          </p:sp>
          <p:sp>
            <p:nvSpPr>
              <p:cNvPr id="61453" name="Freeform 13"/>
              <p:cNvSpPr>
                <a:spLocks/>
              </p:cNvSpPr>
              <p:nvPr/>
            </p:nvSpPr>
            <p:spPr bwMode="ltGray">
              <a:xfrm rot="-5400000">
                <a:off x="1830"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endParaRPr lang="en-US"/>
              </a:p>
            </p:txBody>
          </p:sp>
          <p:sp>
            <p:nvSpPr>
              <p:cNvPr id="61454" name="Freeform 14"/>
              <p:cNvSpPr>
                <a:spLocks/>
              </p:cNvSpPr>
              <p:nvPr/>
            </p:nvSpPr>
            <p:spPr bwMode="ltGray">
              <a:xfrm rot="-5400000">
                <a:off x="2551" y="1728"/>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endParaRPr lang="en-US"/>
              </a:p>
            </p:txBody>
          </p:sp>
          <p:sp>
            <p:nvSpPr>
              <p:cNvPr id="61455" name="Freeform 15"/>
              <p:cNvSpPr>
                <a:spLocks/>
              </p:cNvSpPr>
              <p:nvPr/>
            </p:nvSpPr>
            <p:spPr bwMode="ltGray">
              <a:xfrm rot="-5400000">
                <a:off x="2330"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61456" name="Freeform 16"/>
              <p:cNvSpPr>
                <a:spLocks/>
              </p:cNvSpPr>
              <p:nvPr/>
            </p:nvSpPr>
            <p:spPr bwMode="ltGray">
              <a:xfrm rot="-5400000">
                <a:off x="2043"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endParaRPr lang="en-US"/>
              </a:p>
            </p:txBody>
          </p:sp>
          <p:sp>
            <p:nvSpPr>
              <p:cNvPr id="61457" name="Freeform 17"/>
              <p:cNvSpPr>
                <a:spLocks/>
              </p:cNvSpPr>
              <p:nvPr/>
            </p:nvSpPr>
            <p:spPr bwMode="ltGray">
              <a:xfrm rot="-5400000">
                <a:off x="4077"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endParaRPr lang="en-US"/>
              </a:p>
            </p:txBody>
          </p:sp>
          <p:sp>
            <p:nvSpPr>
              <p:cNvPr id="61458" name="Freeform 18"/>
              <p:cNvSpPr>
                <a:spLocks/>
              </p:cNvSpPr>
              <p:nvPr/>
            </p:nvSpPr>
            <p:spPr bwMode="ltGray">
              <a:xfrm rot="-5400000">
                <a:off x="3736"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endParaRPr lang="en-US"/>
              </a:p>
            </p:txBody>
          </p:sp>
          <p:sp>
            <p:nvSpPr>
              <p:cNvPr id="61459" name="Freeform 19"/>
              <p:cNvSpPr>
                <a:spLocks/>
              </p:cNvSpPr>
              <p:nvPr/>
            </p:nvSpPr>
            <p:spPr bwMode="ltGray">
              <a:xfrm rot="-5400000">
                <a:off x="4584"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endParaRPr lang="en-US"/>
              </a:p>
            </p:txBody>
          </p:sp>
          <p:sp>
            <p:nvSpPr>
              <p:cNvPr id="61460" name="Freeform 20"/>
              <p:cNvSpPr>
                <a:spLocks/>
              </p:cNvSpPr>
              <p:nvPr/>
            </p:nvSpPr>
            <p:spPr bwMode="ltGray">
              <a:xfrm>
                <a:off x="5469" y="1562"/>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endParaRPr lang="en-US"/>
              </a:p>
            </p:txBody>
          </p:sp>
          <p:sp>
            <p:nvSpPr>
              <p:cNvPr id="61461" name="Freeform 21"/>
              <p:cNvSpPr>
                <a:spLocks/>
              </p:cNvSpPr>
              <p:nvPr/>
            </p:nvSpPr>
            <p:spPr bwMode="ltGray">
              <a:xfrm rot="-5400000">
                <a:off x="5084"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61462" name="Freeform 22"/>
              <p:cNvSpPr>
                <a:spLocks/>
              </p:cNvSpPr>
              <p:nvPr/>
            </p:nvSpPr>
            <p:spPr bwMode="ltGray">
              <a:xfrm rot="-5400000">
                <a:off x="4797"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grpSp>
        <p:sp>
          <p:nvSpPr>
            <p:cNvPr id="61463" name="Freeform 23"/>
            <p:cNvSpPr>
              <a:spLocks/>
            </p:cNvSpPr>
            <p:nvPr/>
          </p:nvSpPr>
          <p:spPr bwMode="ltGray">
            <a:xfrm rot="16200000" flipH="1">
              <a:off x="-1954" y="1951"/>
              <a:ext cx="4320"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w="9525" cap="flat">
              <a:noFill/>
              <a:prstDash val="solid"/>
              <a:miter lim="800000"/>
              <a:headEnd type="none" w="med" len="med"/>
              <a:tailEnd type="none" w="med" len="med"/>
            </a:ln>
            <a:effectLst/>
          </p:spPr>
          <p:txBody>
            <a:bodyPr wrap="none" anchor="ctr"/>
            <a:lstStyle/>
            <a:p>
              <a:endParaRPr lang="en-US"/>
            </a:p>
          </p:txBody>
        </p:sp>
        <p:sp>
          <p:nvSpPr>
            <p:cNvPr id="61464" name="Freeform 24"/>
            <p:cNvSpPr>
              <a:spLocks/>
            </p:cNvSpPr>
            <p:nvPr/>
          </p:nvSpPr>
          <p:spPr bwMode="ltGray">
            <a:xfrm rot="16200000" flipH="1">
              <a:off x="-1584" y="2062"/>
              <a:ext cx="4319"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w="9525" cap="flat">
              <a:noFill/>
              <a:prstDash val="solid"/>
              <a:miter lim="800000"/>
              <a:headEnd type="none" w="med" len="med"/>
              <a:tailEnd type="none" w="med" len="med"/>
            </a:ln>
            <a:effectLst/>
          </p:spPr>
          <p:txBody>
            <a:bodyPr wrap="none" anchor="ctr"/>
            <a:lstStyle/>
            <a:p>
              <a:endParaRPr lang="en-US"/>
            </a:p>
          </p:txBody>
        </p:sp>
      </p:grpSp>
      <p:sp>
        <p:nvSpPr>
          <p:cNvPr id="61465" name="Rectangle 25"/>
          <p:cNvSpPr>
            <a:spLocks noGrp="1" noChangeArrowheads="1"/>
          </p:cNvSpPr>
          <p:nvPr>
            <p:ph type="title"/>
          </p:nvPr>
        </p:nvSpPr>
        <p:spPr bwMode="auto">
          <a:xfrm>
            <a:off x="1173163" y="4572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66" name="Rectangle 26"/>
          <p:cNvSpPr>
            <a:spLocks noGrp="1" noChangeArrowheads="1"/>
          </p:cNvSpPr>
          <p:nvPr>
            <p:ph type="body" idx="1"/>
          </p:nvPr>
        </p:nvSpPr>
        <p:spPr bwMode="auto">
          <a:xfrm>
            <a:off x="1173163"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67" name="Rectangle 27"/>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spcBef>
                <a:spcPct val="50000"/>
              </a:spcBef>
              <a:defRPr sz="1400">
                <a:latin typeface="+mn-lt"/>
              </a:defRPr>
            </a:lvl1pPr>
          </a:lstStyle>
          <a:p>
            <a:endParaRPr lang="en-US"/>
          </a:p>
        </p:txBody>
      </p:sp>
      <p:sp>
        <p:nvSpPr>
          <p:cNvPr id="61468" name="Rectangle 28"/>
          <p:cNvSpPr>
            <a:spLocks noGrp="1" noChangeArrowheads="1"/>
          </p:cNvSpPr>
          <p:nvPr>
            <p:ph type="ftr" sz="quarter" idx="3"/>
          </p:nvPr>
        </p:nvSpPr>
        <p:spPr bwMode="auto">
          <a:xfrm>
            <a:off x="35814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a:latin typeface="+mn-lt"/>
              </a:defRPr>
            </a:lvl1pPr>
          </a:lstStyle>
          <a:p>
            <a:endParaRPr lang="en-US"/>
          </a:p>
        </p:txBody>
      </p:sp>
      <p:sp>
        <p:nvSpPr>
          <p:cNvPr id="61469" name="Rectangle 29"/>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fld id="{8FEC03AD-631A-443B-8AA8-00EC0B8D87F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Lst>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defRPr>
      </a:lvl2pPr>
      <a:lvl3pPr algn="l" rtl="0" eaLnBrk="0" fontAlgn="base" hangingPunct="0">
        <a:spcBef>
          <a:spcPct val="0"/>
        </a:spcBef>
        <a:spcAft>
          <a:spcPct val="0"/>
        </a:spcAft>
        <a:defRPr kumimoji="1" sz="4400">
          <a:solidFill>
            <a:schemeClr val="tx2"/>
          </a:solidFill>
          <a:latin typeface="Times New Roman" pitchFamily="18" charset="0"/>
        </a:defRPr>
      </a:lvl3pPr>
      <a:lvl4pPr algn="l" rtl="0" eaLnBrk="0" fontAlgn="base" hangingPunct="0">
        <a:spcBef>
          <a:spcPct val="0"/>
        </a:spcBef>
        <a:spcAft>
          <a:spcPct val="0"/>
        </a:spcAft>
        <a:defRPr kumimoji="1" sz="4400">
          <a:solidFill>
            <a:schemeClr val="tx2"/>
          </a:solidFill>
          <a:latin typeface="Times New Roman" pitchFamily="18" charset="0"/>
        </a:defRPr>
      </a:lvl4pPr>
      <a:lvl5pPr algn="l" rtl="0" eaLnBrk="0" fontAlgn="base" hangingPunct="0">
        <a:spcBef>
          <a:spcPct val="0"/>
        </a:spcBef>
        <a:spcAft>
          <a:spcPct val="0"/>
        </a:spcAft>
        <a:defRPr kumimoji="1" sz="4400">
          <a:solidFill>
            <a:schemeClr val="tx2"/>
          </a:solidFill>
          <a:latin typeface="Times New Roman" pitchFamily="18" charset="0"/>
        </a:defRPr>
      </a:lvl5pPr>
      <a:lvl6pPr marL="457200" algn="l" rtl="0" eaLnBrk="0" fontAlgn="base" hangingPunct="0">
        <a:spcBef>
          <a:spcPct val="0"/>
        </a:spcBef>
        <a:spcAft>
          <a:spcPct val="0"/>
        </a:spcAft>
        <a:defRPr kumimoji="1" sz="4400">
          <a:solidFill>
            <a:schemeClr val="tx2"/>
          </a:solidFill>
          <a:latin typeface="Times New Roman" pitchFamily="18" charset="0"/>
        </a:defRPr>
      </a:lvl6pPr>
      <a:lvl7pPr marL="914400" algn="l" rtl="0" eaLnBrk="0" fontAlgn="base" hangingPunct="0">
        <a:spcBef>
          <a:spcPct val="0"/>
        </a:spcBef>
        <a:spcAft>
          <a:spcPct val="0"/>
        </a:spcAft>
        <a:defRPr kumimoji="1" sz="4400">
          <a:solidFill>
            <a:schemeClr val="tx2"/>
          </a:solidFill>
          <a:latin typeface="Times New Roman" pitchFamily="18" charset="0"/>
        </a:defRPr>
      </a:lvl7pPr>
      <a:lvl8pPr marL="1371600" algn="l" rtl="0" eaLnBrk="0" fontAlgn="base" hangingPunct="0">
        <a:spcBef>
          <a:spcPct val="0"/>
        </a:spcBef>
        <a:spcAft>
          <a:spcPct val="0"/>
        </a:spcAft>
        <a:defRPr kumimoji="1" sz="4400">
          <a:solidFill>
            <a:schemeClr val="tx2"/>
          </a:solidFill>
          <a:latin typeface="Times New Roman" pitchFamily="18" charset="0"/>
        </a:defRPr>
      </a:lvl8pPr>
      <a:lvl9pPr marL="1828800" algn="l"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SzPct val="70000"/>
        <a:buFont typeface="Monotype Sorts"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4" name="Group 2"/>
          <p:cNvGrpSpPr>
            <a:grpSpLocks noChangeAspect="1"/>
          </p:cNvGrpSpPr>
          <p:nvPr/>
        </p:nvGrpSpPr>
        <p:grpSpPr bwMode="auto">
          <a:xfrm>
            <a:off x="2057400" y="1447800"/>
            <a:ext cx="5410200" cy="3800475"/>
            <a:chOff x="296" y="2876"/>
            <a:chExt cx="1681" cy="1181"/>
          </a:xfrm>
        </p:grpSpPr>
        <p:grpSp>
          <p:nvGrpSpPr>
            <p:cNvPr id="89095" name="Group 3"/>
            <p:cNvGrpSpPr>
              <a:grpSpLocks noChangeAspect="1"/>
            </p:cNvGrpSpPr>
            <p:nvPr/>
          </p:nvGrpSpPr>
          <p:grpSpPr bwMode="auto">
            <a:xfrm>
              <a:off x="296" y="2876"/>
              <a:ext cx="1681" cy="1181"/>
              <a:chOff x="428" y="812"/>
              <a:chExt cx="3355" cy="2356"/>
            </a:xfrm>
          </p:grpSpPr>
          <p:grpSp>
            <p:nvGrpSpPr>
              <p:cNvPr id="89096" name="Group 4"/>
              <p:cNvGrpSpPr>
                <a:grpSpLocks noChangeAspect="1"/>
              </p:cNvGrpSpPr>
              <p:nvPr/>
            </p:nvGrpSpPr>
            <p:grpSpPr bwMode="auto">
              <a:xfrm>
                <a:off x="428" y="812"/>
                <a:ext cx="2512" cy="1700"/>
                <a:chOff x="428" y="812"/>
                <a:chExt cx="2512" cy="1700"/>
              </a:xfrm>
            </p:grpSpPr>
            <p:sp>
              <p:nvSpPr>
                <p:cNvPr id="89097" name="Freeform 5"/>
                <p:cNvSpPr>
                  <a:spLocks noChangeAspect="1"/>
                </p:cNvSpPr>
                <p:nvPr/>
              </p:nvSpPr>
              <p:spPr bwMode="auto">
                <a:xfrm>
                  <a:off x="428" y="1456"/>
                  <a:ext cx="920" cy="1056"/>
                </a:xfrm>
                <a:custGeom>
                  <a:avLst/>
                  <a:gdLst>
                    <a:gd name="T0" fmla="*/ 172 w 920"/>
                    <a:gd name="T1" fmla="*/ 1056 h 1056"/>
                    <a:gd name="T2" fmla="*/ 116 w 920"/>
                    <a:gd name="T3" fmla="*/ 964 h 1056"/>
                    <a:gd name="T4" fmla="*/ 72 w 920"/>
                    <a:gd name="T5" fmla="*/ 856 h 1056"/>
                    <a:gd name="T6" fmla="*/ 40 w 920"/>
                    <a:gd name="T7" fmla="*/ 736 h 1056"/>
                    <a:gd name="T8" fmla="*/ 12 w 920"/>
                    <a:gd name="T9" fmla="*/ 632 h 1056"/>
                    <a:gd name="T10" fmla="*/ 0 w 920"/>
                    <a:gd name="T11" fmla="*/ 552 h 1056"/>
                    <a:gd name="T12" fmla="*/ 4 w 920"/>
                    <a:gd name="T13" fmla="*/ 496 h 1056"/>
                    <a:gd name="T14" fmla="*/ 44 w 920"/>
                    <a:gd name="T15" fmla="*/ 420 h 1056"/>
                    <a:gd name="T16" fmla="*/ 96 w 920"/>
                    <a:gd name="T17" fmla="*/ 352 h 1056"/>
                    <a:gd name="T18" fmla="*/ 176 w 920"/>
                    <a:gd name="T19" fmla="*/ 268 h 1056"/>
                    <a:gd name="T20" fmla="*/ 280 w 920"/>
                    <a:gd name="T21" fmla="*/ 168 h 1056"/>
                    <a:gd name="T22" fmla="*/ 352 w 920"/>
                    <a:gd name="T23" fmla="*/ 108 h 1056"/>
                    <a:gd name="T24" fmla="*/ 428 w 920"/>
                    <a:gd name="T25" fmla="*/ 40 h 1056"/>
                    <a:gd name="T26" fmla="*/ 628 w 920"/>
                    <a:gd name="T27" fmla="*/ 180 h 1056"/>
                    <a:gd name="T28" fmla="*/ 836 w 920"/>
                    <a:gd name="T29" fmla="*/ 0 h 1056"/>
                    <a:gd name="T30" fmla="*/ 920 w 920"/>
                    <a:gd name="T31" fmla="*/ 92 h 1056"/>
                    <a:gd name="T32" fmla="*/ 868 w 920"/>
                    <a:gd name="T33" fmla="*/ 480 h 1056"/>
                    <a:gd name="T34" fmla="*/ 820 w 920"/>
                    <a:gd name="T35" fmla="*/ 480 h 1056"/>
                    <a:gd name="T36" fmla="*/ 820 w 920"/>
                    <a:gd name="T37" fmla="*/ 424 h 1056"/>
                    <a:gd name="T38" fmla="*/ 696 w 920"/>
                    <a:gd name="T39" fmla="*/ 412 h 1056"/>
                    <a:gd name="T40" fmla="*/ 616 w 920"/>
                    <a:gd name="T41" fmla="*/ 424 h 1056"/>
                    <a:gd name="T42" fmla="*/ 524 w 920"/>
                    <a:gd name="T43" fmla="*/ 460 h 1056"/>
                    <a:gd name="T44" fmla="*/ 472 w 920"/>
                    <a:gd name="T45" fmla="*/ 484 h 1056"/>
                    <a:gd name="T46" fmla="*/ 424 w 920"/>
                    <a:gd name="T47" fmla="*/ 520 h 1056"/>
                    <a:gd name="T48" fmla="*/ 384 w 920"/>
                    <a:gd name="T49" fmla="*/ 572 h 1056"/>
                    <a:gd name="T50" fmla="*/ 352 w 920"/>
                    <a:gd name="T51" fmla="*/ 608 h 1056"/>
                    <a:gd name="T52" fmla="*/ 296 w 920"/>
                    <a:gd name="T53" fmla="*/ 632 h 1056"/>
                    <a:gd name="T54" fmla="*/ 236 w 920"/>
                    <a:gd name="T55" fmla="*/ 684 h 1056"/>
                    <a:gd name="T56" fmla="*/ 200 w 920"/>
                    <a:gd name="T57" fmla="*/ 720 h 1056"/>
                    <a:gd name="T58" fmla="*/ 160 w 920"/>
                    <a:gd name="T59" fmla="*/ 776 h 1056"/>
                    <a:gd name="T60" fmla="*/ 156 w 920"/>
                    <a:gd name="T61" fmla="*/ 872 h 1056"/>
                    <a:gd name="T62" fmla="*/ 156 w 920"/>
                    <a:gd name="T63" fmla="*/ 968 h 1056"/>
                    <a:gd name="T64" fmla="*/ 172 w 920"/>
                    <a:gd name="T65" fmla="*/ 1056 h 10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0"/>
                    <a:gd name="T100" fmla="*/ 0 h 1056"/>
                    <a:gd name="T101" fmla="*/ 920 w 920"/>
                    <a:gd name="T102" fmla="*/ 1056 h 10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0" h="1056">
                      <a:moveTo>
                        <a:pt x="172" y="1056"/>
                      </a:moveTo>
                      <a:lnTo>
                        <a:pt x="116" y="964"/>
                      </a:lnTo>
                      <a:lnTo>
                        <a:pt x="72" y="856"/>
                      </a:lnTo>
                      <a:lnTo>
                        <a:pt x="40" y="736"/>
                      </a:lnTo>
                      <a:lnTo>
                        <a:pt x="12" y="632"/>
                      </a:lnTo>
                      <a:lnTo>
                        <a:pt x="0" y="552"/>
                      </a:lnTo>
                      <a:lnTo>
                        <a:pt x="4" y="496"/>
                      </a:lnTo>
                      <a:lnTo>
                        <a:pt x="44" y="420"/>
                      </a:lnTo>
                      <a:lnTo>
                        <a:pt x="96" y="352"/>
                      </a:lnTo>
                      <a:lnTo>
                        <a:pt x="176" y="268"/>
                      </a:lnTo>
                      <a:lnTo>
                        <a:pt x="280" y="168"/>
                      </a:lnTo>
                      <a:lnTo>
                        <a:pt x="352" y="108"/>
                      </a:lnTo>
                      <a:lnTo>
                        <a:pt x="428" y="40"/>
                      </a:lnTo>
                      <a:lnTo>
                        <a:pt x="628" y="180"/>
                      </a:lnTo>
                      <a:lnTo>
                        <a:pt x="836" y="0"/>
                      </a:lnTo>
                      <a:lnTo>
                        <a:pt x="920" y="92"/>
                      </a:lnTo>
                      <a:lnTo>
                        <a:pt x="868" y="480"/>
                      </a:lnTo>
                      <a:lnTo>
                        <a:pt x="820" y="480"/>
                      </a:lnTo>
                      <a:lnTo>
                        <a:pt x="820" y="424"/>
                      </a:lnTo>
                      <a:lnTo>
                        <a:pt x="696" y="412"/>
                      </a:lnTo>
                      <a:lnTo>
                        <a:pt x="616" y="424"/>
                      </a:lnTo>
                      <a:lnTo>
                        <a:pt x="524" y="460"/>
                      </a:lnTo>
                      <a:lnTo>
                        <a:pt x="472" y="484"/>
                      </a:lnTo>
                      <a:lnTo>
                        <a:pt x="424" y="520"/>
                      </a:lnTo>
                      <a:lnTo>
                        <a:pt x="384" y="572"/>
                      </a:lnTo>
                      <a:lnTo>
                        <a:pt x="352" y="608"/>
                      </a:lnTo>
                      <a:lnTo>
                        <a:pt x="296" y="632"/>
                      </a:lnTo>
                      <a:lnTo>
                        <a:pt x="236" y="684"/>
                      </a:lnTo>
                      <a:lnTo>
                        <a:pt x="200" y="720"/>
                      </a:lnTo>
                      <a:lnTo>
                        <a:pt x="160" y="776"/>
                      </a:lnTo>
                      <a:lnTo>
                        <a:pt x="156" y="872"/>
                      </a:lnTo>
                      <a:lnTo>
                        <a:pt x="156" y="968"/>
                      </a:lnTo>
                      <a:lnTo>
                        <a:pt x="172" y="1056"/>
                      </a:lnTo>
                      <a:close/>
                    </a:path>
                  </a:pathLst>
                </a:custGeom>
                <a:solidFill>
                  <a:srgbClr val="99CCFF">
                    <a:alpha val="27000"/>
                  </a:srgbClr>
                </a:solidFill>
                <a:ln w="3175">
                  <a:noFill/>
                  <a:round/>
                  <a:headEnd/>
                  <a:tailEnd/>
                </a:ln>
              </p:spPr>
              <p:txBody>
                <a:bodyPr/>
                <a:lstStyle/>
                <a:p>
                  <a:pPr eaLnBrk="1" hangingPunct="1">
                    <a:lnSpc>
                      <a:spcPct val="90000"/>
                    </a:lnSpc>
                    <a:spcBef>
                      <a:spcPct val="20000"/>
                    </a:spcBef>
                  </a:pPr>
                  <a:endParaRPr kumimoji="0" lang="en-US" sz="5400">
                    <a:latin typeface="Arial" charset="0"/>
                  </a:endParaRPr>
                </a:p>
              </p:txBody>
            </p:sp>
            <p:sp>
              <p:nvSpPr>
                <p:cNvPr id="89098" name="Freeform 6"/>
                <p:cNvSpPr>
                  <a:spLocks noChangeAspect="1"/>
                </p:cNvSpPr>
                <p:nvPr/>
              </p:nvSpPr>
              <p:spPr bwMode="auto">
                <a:xfrm>
                  <a:off x="640" y="1924"/>
                  <a:ext cx="716" cy="360"/>
                </a:xfrm>
                <a:custGeom>
                  <a:avLst/>
                  <a:gdLst>
                    <a:gd name="T0" fmla="*/ 0 w 716"/>
                    <a:gd name="T1" fmla="*/ 360 h 360"/>
                    <a:gd name="T2" fmla="*/ 32 w 716"/>
                    <a:gd name="T3" fmla="*/ 288 h 360"/>
                    <a:gd name="T4" fmla="*/ 88 w 716"/>
                    <a:gd name="T5" fmla="*/ 232 h 360"/>
                    <a:gd name="T6" fmla="*/ 132 w 716"/>
                    <a:gd name="T7" fmla="*/ 216 h 360"/>
                    <a:gd name="T8" fmla="*/ 180 w 716"/>
                    <a:gd name="T9" fmla="*/ 204 h 360"/>
                    <a:gd name="T10" fmla="*/ 228 w 716"/>
                    <a:gd name="T11" fmla="*/ 136 h 360"/>
                    <a:gd name="T12" fmla="*/ 304 w 716"/>
                    <a:gd name="T13" fmla="*/ 76 h 360"/>
                    <a:gd name="T14" fmla="*/ 404 w 716"/>
                    <a:gd name="T15" fmla="*/ 40 h 360"/>
                    <a:gd name="T16" fmla="*/ 496 w 716"/>
                    <a:gd name="T17" fmla="*/ 12 h 360"/>
                    <a:gd name="T18" fmla="*/ 656 w 716"/>
                    <a:gd name="T19" fmla="*/ 8 h 360"/>
                    <a:gd name="T20" fmla="*/ 716 w 716"/>
                    <a:gd name="T21" fmla="*/ 0 h 360"/>
                    <a:gd name="T22" fmla="*/ 648 w 716"/>
                    <a:gd name="T23" fmla="*/ 52 h 360"/>
                    <a:gd name="T24" fmla="*/ 568 w 716"/>
                    <a:gd name="T25" fmla="*/ 112 h 360"/>
                    <a:gd name="T26" fmla="*/ 524 w 716"/>
                    <a:gd name="T27" fmla="*/ 164 h 360"/>
                    <a:gd name="T28" fmla="*/ 476 w 716"/>
                    <a:gd name="T29" fmla="*/ 220 h 360"/>
                    <a:gd name="T30" fmla="*/ 456 w 716"/>
                    <a:gd name="T31" fmla="*/ 264 h 360"/>
                    <a:gd name="T32" fmla="*/ 348 w 716"/>
                    <a:gd name="T33" fmla="*/ 256 h 360"/>
                    <a:gd name="T34" fmla="*/ 252 w 716"/>
                    <a:gd name="T35" fmla="*/ 256 h 360"/>
                    <a:gd name="T36" fmla="*/ 172 w 716"/>
                    <a:gd name="T37" fmla="*/ 276 h 360"/>
                    <a:gd name="T38" fmla="*/ 120 w 716"/>
                    <a:gd name="T39" fmla="*/ 296 h 360"/>
                    <a:gd name="T40" fmla="*/ 36 w 716"/>
                    <a:gd name="T41" fmla="*/ 340 h 360"/>
                    <a:gd name="T42" fmla="*/ 0 w 716"/>
                    <a:gd name="T43" fmla="*/ 360 h 3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16"/>
                    <a:gd name="T67" fmla="*/ 0 h 360"/>
                    <a:gd name="T68" fmla="*/ 716 w 716"/>
                    <a:gd name="T69" fmla="*/ 360 h 36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16" h="360">
                      <a:moveTo>
                        <a:pt x="0" y="360"/>
                      </a:moveTo>
                      <a:lnTo>
                        <a:pt x="32" y="288"/>
                      </a:lnTo>
                      <a:lnTo>
                        <a:pt x="88" y="232"/>
                      </a:lnTo>
                      <a:lnTo>
                        <a:pt x="132" y="216"/>
                      </a:lnTo>
                      <a:lnTo>
                        <a:pt x="180" y="204"/>
                      </a:lnTo>
                      <a:lnTo>
                        <a:pt x="228" y="136"/>
                      </a:lnTo>
                      <a:lnTo>
                        <a:pt x="304" y="76"/>
                      </a:lnTo>
                      <a:lnTo>
                        <a:pt x="404" y="40"/>
                      </a:lnTo>
                      <a:lnTo>
                        <a:pt x="496" y="12"/>
                      </a:lnTo>
                      <a:lnTo>
                        <a:pt x="656" y="8"/>
                      </a:lnTo>
                      <a:lnTo>
                        <a:pt x="716" y="0"/>
                      </a:lnTo>
                      <a:lnTo>
                        <a:pt x="648" y="52"/>
                      </a:lnTo>
                      <a:lnTo>
                        <a:pt x="568" y="112"/>
                      </a:lnTo>
                      <a:lnTo>
                        <a:pt x="524" y="164"/>
                      </a:lnTo>
                      <a:lnTo>
                        <a:pt x="476" y="220"/>
                      </a:lnTo>
                      <a:lnTo>
                        <a:pt x="456" y="264"/>
                      </a:lnTo>
                      <a:lnTo>
                        <a:pt x="348" y="256"/>
                      </a:lnTo>
                      <a:lnTo>
                        <a:pt x="252" y="256"/>
                      </a:lnTo>
                      <a:lnTo>
                        <a:pt x="172" y="276"/>
                      </a:lnTo>
                      <a:lnTo>
                        <a:pt x="120" y="296"/>
                      </a:lnTo>
                      <a:lnTo>
                        <a:pt x="36" y="340"/>
                      </a:lnTo>
                      <a:lnTo>
                        <a:pt x="0" y="360"/>
                      </a:lnTo>
                      <a:close/>
                    </a:path>
                  </a:pathLst>
                </a:custGeom>
                <a:solidFill>
                  <a:srgbClr val="99CCFF">
                    <a:alpha val="27000"/>
                  </a:srgbClr>
                </a:solidFill>
                <a:ln w="3175">
                  <a:noFill/>
                  <a:round/>
                  <a:headEnd/>
                  <a:tailEnd/>
                </a:ln>
              </p:spPr>
              <p:txBody>
                <a:bodyPr/>
                <a:lstStyle/>
                <a:p>
                  <a:pPr eaLnBrk="1" hangingPunct="1">
                    <a:lnSpc>
                      <a:spcPct val="90000"/>
                    </a:lnSpc>
                    <a:spcBef>
                      <a:spcPct val="20000"/>
                    </a:spcBef>
                  </a:pPr>
                  <a:endParaRPr kumimoji="0" lang="en-US" sz="5400">
                    <a:latin typeface="Arial" charset="0"/>
                  </a:endParaRPr>
                </a:p>
              </p:txBody>
            </p:sp>
            <p:sp>
              <p:nvSpPr>
                <p:cNvPr id="89099" name="Freeform 7"/>
                <p:cNvSpPr>
                  <a:spLocks noChangeAspect="1"/>
                </p:cNvSpPr>
                <p:nvPr/>
              </p:nvSpPr>
              <p:spPr bwMode="auto">
                <a:xfrm>
                  <a:off x="896" y="856"/>
                  <a:ext cx="984" cy="656"/>
                </a:xfrm>
                <a:custGeom>
                  <a:avLst/>
                  <a:gdLst>
                    <a:gd name="T0" fmla="*/ 0 w 984"/>
                    <a:gd name="T1" fmla="*/ 592 h 656"/>
                    <a:gd name="T2" fmla="*/ 44 w 984"/>
                    <a:gd name="T3" fmla="*/ 624 h 656"/>
                    <a:gd name="T4" fmla="*/ 96 w 984"/>
                    <a:gd name="T5" fmla="*/ 656 h 656"/>
                    <a:gd name="T6" fmla="*/ 188 w 984"/>
                    <a:gd name="T7" fmla="*/ 656 h 656"/>
                    <a:gd name="T8" fmla="*/ 240 w 984"/>
                    <a:gd name="T9" fmla="*/ 644 h 656"/>
                    <a:gd name="T10" fmla="*/ 316 w 984"/>
                    <a:gd name="T11" fmla="*/ 596 h 656"/>
                    <a:gd name="T12" fmla="*/ 352 w 984"/>
                    <a:gd name="T13" fmla="*/ 524 h 656"/>
                    <a:gd name="T14" fmla="*/ 376 w 984"/>
                    <a:gd name="T15" fmla="*/ 464 h 656"/>
                    <a:gd name="T16" fmla="*/ 396 w 984"/>
                    <a:gd name="T17" fmla="*/ 428 h 656"/>
                    <a:gd name="T18" fmla="*/ 408 w 984"/>
                    <a:gd name="T19" fmla="*/ 496 h 656"/>
                    <a:gd name="T20" fmla="*/ 436 w 984"/>
                    <a:gd name="T21" fmla="*/ 544 h 656"/>
                    <a:gd name="T22" fmla="*/ 484 w 984"/>
                    <a:gd name="T23" fmla="*/ 588 h 656"/>
                    <a:gd name="T24" fmla="*/ 548 w 984"/>
                    <a:gd name="T25" fmla="*/ 604 h 656"/>
                    <a:gd name="T26" fmla="*/ 608 w 984"/>
                    <a:gd name="T27" fmla="*/ 588 h 656"/>
                    <a:gd name="T28" fmla="*/ 672 w 984"/>
                    <a:gd name="T29" fmla="*/ 544 h 656"/>
                    <a:gd name="T30" fmla="*/ 704 w 984"/>
                    <a:gd name="T31" fmla="*/ 472 h 656"/>
                    <a:gd name="T32" fmla="*/ 708 w 984"/>
                    <a:gd name="T33" fmla="*/ 404 h 656"/>
                    <a:gd name="T34" fmla="*/ 700 w 984"/>
                    <a:gd name="T35" fmla="*/ 348 h 656"/>
                    <a:gd name="T36" fmla="*/ 680 w 984"/>
                    <a:gd name="T37" fmla="*/ 320 h 656"/>
                    <a:gd name="T38" fmla="*/ 708 w 984"/>
                    <a:gd name="T39" fmla="*/ 308 h 656"/>
                    <a:gd name="T40" fmla="*/ 768 w 984"/>
                    <a:gd name="T41" fmla="*/ 324 h 656"/>
                    <a:gd name="T42" fmla="*/ 852 w 984"/>
                    <a:gd name="T43" fmla="*/ 308 h 656"/>
                    <a:gd name="T44" fmla="*/ 960 w 984"/>
                    <a:gd name="T45" fmla="*/ 308 h 656"/>
                    <a:gd name="T46" fmla="*/ 984 w 984"/>
                    <a:gd name="T47" fmla="*/ 0 h 656"/>
                    <a:gd name="T48" fmla="*/ 780 w 984"/>
                    <a:gd name="T49" fmla="*/ 56 h 656"/>
                    <a:gd name="T50" fmla="*/ 532 w 984"/>
                    <a:gd name="T51" fmla="*/ 160 h 656"/>
                    <a:gd name="T52" fmla="*/ 332 w 984"/>
                    <a:gd name="T53" fmla="*/ 252 h 656"/>
                    <a:gd name="T54" fmla="*/ 184 w 984"/>
                    <a:gd name="T55" fmla="*/ 324 h 656"/>
                    <a:gd name="T56" fmla="*/ 84 w 984"/>
                    <a:gd name="T57" fmla="*/ 412 h 656"/>
                    <a:gd name="T58" fmla="*/ 48 w 984"/>
                    <a:gd name="T59" fmla="*/ 468 h 656"/>
                    <a:gd name="T60" fmla="*/ 36 w 984"/>
                    <a:gd name="T61" fmla="*/ 512 h 656"/>
                    <a:gd name="T62" fmla="*/ 24 w 984"/>
                    <a:gd name="T63" fmla="*/ 556 h 656"/>
                    <a:gd name="T64" fmla="*/ 0 w 984"/>
                    <a:gd name="T65" fmla="*/ 592 h 6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84"/>
                    <a:gd name="T100" fmla="*/ 0 h 656"/>
                    <a:gd name="T101" fmla="*/ 984 w 984"/>
                    <a:gd name="T102" fmla="*/ 656 h 6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84" h="656">
                      <a:moveTo>
                        <a:pt x="0" y="592"/>
                      </a:moveTo>
                      <a:lnTo>
                        <a:pt x="44" y="624"/>
                      </a:lnTo>
                      <a:lnTo>
                        <a:pt x="96" y="656"/>
                      </a:lnTo>
                      <a:lnTo>
                        <a:pt x="188" y="656"/>
                      </a:lnTo>
                      <a:lnTo>
                        <a:pt x="240" y="644"/>
                      </a:lnTo>
                      <a:lnTo>
                        <a:pt x="316" y="596"/>
                      </a:lnTo>
                      <a:lnTo>
                        <a:pt x="352" y="524"/>
                      </a:lnTo>
                      <a:lnTo>
                        <a:pt x="376" y="464"/>
                      </a:lnTo>
                      <a:lnTo>
                        <a:pt x="396" y="428"/>
                      </a:lnTo>
                      <a:lnTo>
                        <a:pt x="408" y="496"/>
                      </a:lnTo>
                      <a:lnTo>
                        <a:pt x="436" y="544"/>
                      </a:lnTo>
                      <a:lnTo>
                        <a:pt x="484" y="588"/>
                      </a:lnTo>
                      <a:lnTo>
                        <a:pt x="548" y="604"/>
                      </a:lnTo>
                      <a:lnTo>
                        <a:pt x="608" y="588"/>
                      </a:lnTo>
                      <a:lnTo>
                        <a:pt x="672" y="544"/>
                      </a:lnTo>
                      <a:lnTo>
                        <a:pt x="704" y="472"/>
                      </a:lnTo>
                      <a:lnTo>
                        <a:pt x="708" y="404"/>
                      </a:lnTo>
                      <a:lnTo>
                        <a:pt x="700" y="348"/>
                      </a:lnTo>
                      <a:lnTo>
                        <a:pt x="680" y="320"/>
                      </a:lnTo>
                      <a:lnTo>
                        <a:pt x="708" y="308"/>
                      </a:lnTo>
                      <a:lnTo>
                        <a:pt x="768" y="324"/>
                      </a:lnTo>
                      <a:lnTo>
                        <a:pt x="852" y="308"/>
                      </a:lnTo>
                      <a:lnTo>
                        <a:pt x="960" y="308"/>
                      </a:lnTo>
                      <a:lnTo>
                        <a:pt x="984" y="0"/>
                      </a:lnTo>
                      <a:lnTo>
                        <a:pt x="780" y="56"/>
                      </a:lnTo>
                      <a:lnTo>
                        <a:pt x="532" y="160"/>
                      </a:lnTo>
                      <a:lnTo>
                        <a:pt x="332" y="252"/>
                      </a:lnTo>
                      <a:lnTo>
                        <a:pt x="184" y="324"/>
                      </a:lnTo>
                      <a:lnTo>
                        <a:pt x="84" y="412"/>
                      </a:lnTo>
                      <a:lnTo>
                        <a:pt x="48" y="468"/>
                      </a:lnTo>
                      <a:lnTo>
                        <a:pt x="36" y="512"/>
                      </a:lnTo>
                      <a:lnTo>
                        <a:pt x="24" y="556"/>
                      </a:lnTo>
                      <a:lnTo>
                        <a:pt x="0" y="592"/>
                      </a:lnTo>
                      <a:close/>
                    </a:path>
                  </a:pathLst>
                </a:custGeom>
                <a:solidFill>
                  <a:srgbClr val="99CCFF">
                    <a:alpha val="27000"/>
                  </a:srgbClr>
                </a:solidFill>
                <a:ln w="3175">
                  <a:noFill/>
                  <a:round/>
                  <a:headEnd/>
                  <a:tailEnd/>
                </a:ln>
              </p:spPr>
              <p:txBody>
                <a:bodyPr/>
                <a:lstStyle/>
                <a:p>
                  <a:pPr eaLnBrk="1" hangingPunct="1">
                    <a:lnSpc>
                      <a:spcPct val="90000"/>
                    </a:lnSpc>
                    <a:spcBef>
                      <a:spcPct val="20000"/>
                    </a:spcBef>
                  </a:pPr>
                  <a:endParaRPr kumimoji="0" lang="en-US" sz="5400">
                    <a:latin typeface="Arial" charset="0"/>
                  </a:endParaRPr>
                </a:p>
              </p:txBody>
            </p:sp>
            <p:sp>
              <p:nvSpPr>
                <p:cNvPr id="89100" name="Freeform 8"/>
                <p:cNvSpPr>
                  <a:spLocks noChangeAspect="1"/>
                </p:cNvSpPr>
                <p:nvPr/>
              </p:nvSpPr>
              <p:spPr bwMode="auto">
                <a:xfrm>
                  <a:off x="1260" y="1120"/>
                  <a:ext cx="1156" cy="960"/>
                </a:xfrm>
                <a:custGeom>
                  <a:avLst/>
                  <a:gdLst>
                    <a:gd name="T0" fmla="*/ 0 w 1156"/>
                    <a:gd name="T1" fmla="*/ 368 h 960"/>
                    <a:gd name="T2" fmla="*/ 72 w 1156"/>
                    <a:gd name="T3" fmla="*/ 380 h 960"/>
                    <a:gd name="T4" fmla="*/ 180 w 1156"/>
                    <a:gd name="T5" fmla="*/ 388 h 960"/>
                    <a:gd name="T6" fmla="*/ 276 w 1156"/>
                    <a:gd name="T7" fmla="*/ 376 h 960"/>
                    <a:gd name="T8" fmla="*/ 360 w 1156"/>
                    <a:gd name="T9" fmla="*/ 288 h 960"/>
                    <a:gd name="T10" fmla="*/ 396 w 1156"/>
                    <a:gd name="T11" fmla="*/ 204 h 960"/>
                    <a:gd name="T12" fmla="*/ 408 w 1156"/>
                    <a:gd name="T13" fmla="*/ 140 h 960"/>
                    <a:gd name="T14" fmla="*/ 440 w 1156"/>
                    <a:gd name="T15" fmla="*/ 84 h 960"/>
                    <a:gd name="T16" fmla="*/ 544 w 1156"/>
                    <a:gd name="T17" fmla="*/ 76 h 960"/>
                    <a:gd name="T18" fmla="*/ 548 w 1156"/>
                    <a:gd name="T19" fmla="*/ 0 h 960"/>
                    <a:gd name="T20" fmla="*/ 912 w 1156"/>
                    <a:gd name="T21" fmla="*/ 272 h 960"/>
                    <a:gd name="T22" fmla="*/ 884 w 1156"/>
                    <a:gd name="T23" fmla="*/ 284 h 960"/>
                    <a:gd name="T24" fmla="*/ 888 w 1156"/>
                    <a:gd name="T25" fmla="*/ 312 h 960"/>
                    <a:gd name="T26" fmla="*/ 956 w 1156"/>
                    <a:gd name="T27" fmla="*/ 388 h 960"/>
                    <a:gd name="T28" fmla="*/ 1028 w 1156"/>
                    <a:gd name="T29" fmla="*/ 492 h 960"/>
                    <a:gd name="T30" fmla="*/ 1116 w 1156"/>
                    <a:gd name="T31" fmla="*/ 620 h 960"/>
                    <a:gd name="T32" fmla="*/ 1144 w 1156"/>
                    <a:gd name="T33" fmla="*/ 688 h 960"/>
                    <a:gd name="T34" fmla="*/ 1156 w 1156"/>
                    <a:gd name="T35" fmla="*/ 720 h 960"/>
                    <a:gd name="T36" fmla="*/ 1156 w 1156"/>
                    <a:gd name="T37" fmla="*/ 756 h 960"/>
                    <a:gd name="T38" fmla="*/ 1056 w 1156"/>
                    <a:gd name="T39" fmla="*/ 820 h 960"/>
                    <a:gd name="T40" fmla="*/ 920 w 1156"/>
                    <a:gd name="T41" fmla="*/ 880 h 960"/>
                    <a:gd name="T42" fmla="*/ 760 w 1156"/>
                    <a:gd name="T43" fmla="*/ 928 h 960"/>
                    <a:gd name="T44" fmla="*/ 588 w 1156"/>
                    <a:gd name="T45" fmla="*/ 960 h 960"/>
                    <a:gd name="T46" fmla="*/ 476 w 1156"/>
                    <a:gd name="T47" fmla="*/ 956 h 960"/>
                    <a:gd name="T48" fmla="*/ 332 w 1156"/>
                    <a:gd name="T49" fmla="*/ 920 h 960"/>
                    <a:gd name="T50" fmla="*/ 204 w 1156"/>
                    <a:gd name="T51" fmla="*/ 868 h 960"/>
                    <a:gd name="T52" fmla="*/ 136 w 1156"/>
                    <a:gd name="T53" fmla="*/ 812 h 960"/>
                    <a:gd name="T54" fmla="*/ 116 w 1156"/>
                    <a:gd name="T55" fmla="*/ 796 h 960"/>
                    <a:gd name="T56" fmla="*/ 28 w 1156"/>
                    <a:gd name="T57" fmla="*/ 828 h 960"/>
                    <a:gd name="T58" fmla="*/ 0 w 1156"/>
                    <a:gd name="T59" fmla="*/ 368 h 9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56"/>
                    <a:gd name="T91" fmla="*/ 0 h 960"/>
                    <a:gd name="T92" fmla="*/ 1156 w 1156"/>
                    <a:gd name="T93" fmla="*/ 960 h 96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56" h="960">
                      <a:moveTo>
                        <a:pt x="0" y="368"/>
                      </a:moveTo>
                      <a:lnTo>
                        <a:pt x="72" y="380"/>
                      </a:lnTo>
                      <a:lnTo>
                        <a:pt x="180" y="388"/>
                      </a:lnTo>
                      <a:lnTo>
                        <a:pt x="276" y="376"/>
                      </a:lnTo>
                      <a:lnTo>
                        <a:pt x="360" y="288"/>
                      </a:lnTo>
                      <a:lnTo>
                        <a:pt x="396" y="204"/>
                      </a:lnTo>
                      <a:lnTo>
                        <a:pt x="408" y="140"/>
                      </a:lnTo>
                      <a:lnTo>
                        <a:pt x="440" y="84"/>
                      </a:lnTo>
                      <a:lnTo>
                        <a:pt x="544" y="76"/>
                      </a:lnTo>
                      <a:lnTo>
                        <a:pt x="548" y="0"/>
                      </a:lnTo>
                      <a:lnTo>
                        <a:pt x="912" y="272"/>
                      </a:lnTo>
                      <a:lnTo>
                        <a:pt x="884" y="284"/>
                      </a:lnTo>
                      <a:lnTo>
                        <a:pt x="888" y="312"/>
                      </a:lnTo>
                      <a:lnTo>
                        <a:pt x="956" y="388"/>
                      </a:lnTo>
                      <a:lnTo>
                        <a:pt x="1028" y="492"/>
                      </a:lnTo>
                      <a:lnTo>
                        <a:pt x="1116" y="620"/>
                      </a:lnTo>
                      <a:lnTo>
                        <a:pt x="1144" y="688"/>
                      </a:lnTo>
                      <a:lnTo>
                        <a:pt x="1156" y="720"/>
                      </a:lnTo>
                      <a:lnTo>
                        <a:pt x="1156" y="756"/>
                      </a:lnTo>
                      <a:lnTo>
                        <a:pt x="1056" y="820"/>
                      </a:lnTo>
                      <a:lnTo>
                        <a:pt x="920" y="880"/>
                      </a:lnTo>
                      <a:lnTo>
                        <a:pt x="760" y="928"/>
                      </a:lnTo>
                      <a:lnTo>
                        <a:pt x="588" y="960"/>
                      </a:lnTo>
                      <a:lnTo>
                        <a:pt x="476" y="956"/>
                      </a:lnTo>
                      <a:lnTo>
                        <a:pt x="332" y="920"/>
                      </a:lnTo>
                      <a:lnTo>
                        <a:pt x="204" y="868"/>
                      </a:lnTo>
                      <a:lnTo>
                        <a:pt x="136" y="812"/>
                      </a:lnTo>
                      <a:lnTo>
                        <a:pt x="116" y="796"/>
                      </a:lnTo>
                      <a:lnTo>
                        <a:pt x="28" y="828"/>
                      </a:lnTo>
                      <a:lnTo>
                        <a:pt x="0" y="368"/>
                      </a:lnTo>
                      <a:close/>
                    </a:path>
                  </a:pathLst>
                </a:custGeom>
                <a:solidFill>
                  <a:srgbClr val="99CCFF">
                    <a:alpha val="27000"/>
                  </a:srgbClr>
                </a:solidFill>
                <a:ln w="3175">
                  <a:noFill/>
                  <a:round/>
                  <a:headEnd/>
                  <a:tailEnd/>
                </a:ln>
              </p:spPr>
              <p:txBody>
                <a:bodyPr/>
                <a:lstStyle/>
                <a:p>
                  <a:pPr eaLnBrk="1" hangingPunct="1">
                    <a:lnSpc>
                      <a:spcPct val="90000"/>
                    </a:lnSpc>
                    <a:spcBef>
                      <a:spcPct val="20000"/>
                    </a:spcBef>
                  </a:pPr>
                  <a:endParaRPr kumimoji="0" lang="en-US" sz="5400">
                    <a:latin typeface="Arial" charset="0"/>
                  </a:endParaRPr>
                </a:p>
              </p:txBody>
            </p:sp>
            <p:sp>
              <p:nvSpPr>
                <p:cNvPr id="89101" name="Freeform 9"/>
                <p:cNvSpPr>
                  <a:spLocks noChangeAspect="1"/>
                </p:cNvSpPr>
                <p:nvPr/>
              </p:nvSpPr>
              <p:spPr bwMode="auto">
                <a:xfrm>
                  <a:off x="1824" y="812"/>
                  <a:ext cx="1116" cy="920"/>
                </a:xfrm>
                <a:custGeom>
                  <a:avLst/>
                  <a:gdLst>
                    <a:gd name="T0" fmla="*/ 32 w 1116"/>
                    <a:gd name="T1" fmla="*/ 52 h 920"/>
                    <a:gd name="T2" fmla="*/ 112 w 1116"/>
                    <a:gd name="T3" fmla="*/ 28 h 920"/>
                    <a:gd name="T4" fmla="*/ 224 w 1116"/>
                    <a:gd name="T5" fmla="*/ 12 h 920"/>
                    <a:gd name="T6" fmla="*/ 336 w 1116"/>
                    <a:gd name="T7" fmla="*/ 0 h 920"/>
                    <a:gd name="T8" fmla="*/ 416 w 1116"/>
                    <a:gd name="T9" fmla="*/ 4 h 920"/>
                    <a:gd name="T10" fmla="*/ 516 w 1116"/>
                    <a:gd name="T11" fmla="*/ 52 h 920"/>
                    <a:gd name="T12" fmla="*/ 636 w 1116"/>
                    <a:gd name="T13" fmla="*/ 128 h 920"/>
                    <a:gd name="T14" fmla="*/ 776 w 1116"/>
                    <a:gd name="T15" fmla="*/ 236 h 920"/>
                    <a:gd name="T16" fmla="*/ 908 w 1116"/>
                    <a:gd name="T17" fmla="*/ 352 h 920"/>
                    <a:gd name="T18" fmla="*/ 1024 w 1116"/>
                    <a:gd name="T19" fmla="*/ 476 h 920"/>
                    <a:gd name="T20" fmla="*/ 1116 w 1116"/>
                    <a:gd name="T21" fmla="*/ 588 h 920"/>
                    <a:gd name="T22" fmla="*/ 1040 w 1116"/>
                    <a:gd name="T23" fmla="*/ 632 h 920"/>
                    <a:gd name="T24" fmla="*/ 984 w 1116"/>
                    <a:gd name="T25" fmla="*/ 688 h 920"/>
                    <a:gd name="T26" fmla="*/ 936 w 1116"/>
                    <a:gd name="T27" fmla="*/ 764 h 920"/>
                    <a:gd name="T28" fmla="*/ 912 w 1116"/>
                    <a:gd name="T29" fmla="*/ 840 h 920"/>
                    <a:gd name="T30" fmla="*/ 904 w 1116"/>
                    <a:gd name="T31" fmla="*/ 920 h 920"/>
                    <a:gd name="T32" fmla="*/ 788 w 1116"/>
                    <a:gd name="T33" fmla="*/ 812 h 920"/>
                    <a:gd name="T34" fmla="*/ 676 w 1116"/>
                    <a:gd name="T35" fmla="*/ 736 h 920"/>
                    <a:gd name="T36" fmla="*/ 540 w 1116"/>
                    <a:gd name="T37" fmla="*/ 656 h 920"/>
                    <a:gd name="T38" fmla="*/ 416 w 1116"/>
                    <a:gd name="T39" fmla="*/ 600 h 920"/>
                    <a:gd name="T40" fmla="*/ 248 w 1116"/>
                    <a:gd name="T41" fmla="*/ 560 h 920"/>
                    <a:gd name="T42" fmla="*/ 0 w 1116"/>
                    <a:gd name="T43" fmla="*/ 364 h 920"/>
                    <a:gd name="T44" fmla="*/ 32 w 1116"/>
                    <a:gd name="T45" fmla="*/ 52 h 92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16"/>
                    <a:gd name="T70" fmla="*/ 0 h 920"/>
                    <a:gd name="T71" fmla="*/ 1116 w 1116"/>
                    <a:gd name="T72" fmla="*/ 920 h 92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16" h="920">
                      <a:moveTo>
                        <a:pt x="32" y="52"/>
                      </a:moveTo>
                      <a:lnTo>
                        <a:pt x="112" y="28"/>
                      </a:lnTo>
                      <a:lnTo>
                        <a:pt x="224" y="12"/>
                      </a:lnTo>
                      <a:lnTo>
                        <a:pt x="336" y="0"/>
                      </a:lnTo>
                      <a:lnTo>
                        <a:pt x="416" y="4"/>
                      </a:lnTo>
                      <a:lnTo>
                        <a:pt x="516" y="52"/>
                      </a:lnTo>
                      <a:lnTo>
                        <a:pt x="636" y="128"/>
                      </a:lnTo>
                      <a:lnTo>
                        <a:pt x="776" y="236"/>
                      </a:lnTo>
                      <a:lnTo>
                        <a:pt x="908" y="352"/>
                      </a:lnTo>
                      <a:lnTo>
                        <a:pt x="1024" y="476"/>
                      </a:lnTo>
                      <a:lnTo>
                        <a:pt x="1116" y="588"/>
                      </a:lnTo>
                      <a:lnTo>
                        <a:pt x="1040" y="632"/>
                      </a:lnTo>
                      <a:lnTo>
                        <a:pt x="984" y="688"/>
                      </a:lnTo>
                      <a:lnTo>
                        <a:pt x="936" y="764"/>
                      </a:lnTo>
                      <a:lnTo>
                        <a:pt x="912" y="840"/>
                      </a:lnTo>
                      <a:lnTo>
                        <a:pt x="904" y="920"/>
                      </a:lnTo>
                      <a:lnTo>
                        <a:pt x="788" y="812"/>
                      </a:lnTo>
                      <a:lnTo>
                        <a:pt x="676" y="736"/>
                      </a:lnTo>
                      <a:lnTo>
                        <a:pt x="540" y="656"/>
                      </a:lnTo>
                      <a:lnTo>
                        <a:pt x="416" y="600"/>
                      </a:lnTo>
                      <a:lnTo>
                        <a:pt x="248" y="560"/>
                      </a:lnTo>
                      <a:lnTo>
                        <a:pt x="0" y="364"/>
                      </a:lnTo>
                      <a:lnTo>
                        <a:pt x="32" y="52"/>
                      </a:lnTo>
                      <a:close/>
                    </a:path>
                  </a:pathLst>
                </a:custGeom>
                <a:solidFill>
                  <a:srgbClr val="99CCFF">
                    <a:alpha val="27000"/>
                  </a:srgbClr>
                </a:solidFill>
                <a:ln w="3175">
                  <a:noFill/>
                  <a:round/>
                  <a:headEnd/>
                  <a:tailEnd/>
                </a:ln>
              </p:spPr>
              <p:txBody>
                <a:bodyPr/>
                <a:lstStyle/>
                <a:p>
                  <a:pPr eaLnBrk="1" hangingPunct="1">
                    <a:lnSpc>
                      <a:spcPct val="90000"/>
                    </a:lnSpc>
                    <a:spcBef>
                      <a:spcPct val="20000"/>
                    </a:spcBef>
                  </a:pPr>
                  <a:endParaRPr kumimoji="0" lang="en-US" sz="5400">
                    <a:latin typeface="Arial" charset="0"/>
                  </a:endParaRPr>
                </a:p>
              </p:txBody>
            </p:sp>
          </p:grpSp>
          <p:grpSp>
            <p:nvGrpSpPr>
              <p:cNvPr id="89102" name="Group 10"/>
              <p:cNvGrpSpPr>
                <a:grpSpLocks noChangeAspect="1"/>
              </p:cNvGrpSpPr>
              <p:nvPr/>
            </p:nvGrpSpPr>
            <p:grpSpPr bwMode="auto">
              <a:xfrm>
                <a:off x="1119" y="1444"/>
                <a:ext cx="2664" cy="1724"/>
                <a:chOff x="1119" y="1444"/>
                <a:chExt cx="2664" cy="1724"/>
              </a:xfrm>
            </p:grpSpPr>
            <p:sp>
              <p:nvSpPr>
                <p:cNvPr id="89103" name="Freeform 11"/>
                <p:cNvSpPr>
                  <a:spLocks noChangeAspect="1"/>
                </p:cNvSpPr>
                <p:nvPr/>
              </p:nvSpPr>
              <p:spPr bwMode="auto">
                <a:xfrm>
                  <a:off x="1128" y="1984"/>
                  <a:ext cx="620" cy="928"/>
                </a:xfrm>
                <a:custGeom>
                  <a:avLst/>
                  <a:gdLst>
                    <a:gd name="T0" fmla="*/ 120 w 620"/>
                    <a:gd name="T1" fmla="*/ 928 h 928"/>
                    <a:gd name="T2" fmla="*/ 204 w 620"/>
                    <a:gd name="T3" fmla="*/ 852 h 928"/>
                    <a:gd name="T4" fmla="*/ 248 w 620"/>
                    <a:gd name="T5" fmla="*/ 776 h 928"/>
                    <a:gd name="T6" fmla="*/ 264 w 620"/>
                    <a:gd name="T7" fmla="*/ 696 h 928"/>
                    <a:gd name="T8" fmla="*/ 272 w 620"/>
                    <a:gd name="T9" fmla="*/ 584 h 928"/>
                    <a:gd name="T10" fmla="*/ 268 w 620"/>
                    <a:gd name="T11" fmla="*/ 484 h 928"/>
                    <a:gd name="T12" fmla="*/ 336 w 620"/>
                    <a:gd name="T13" fmla="*/ 604 h 928"/>
                    <a:gd name="T14" fmla="*/ 388 w 620"/>
                    <a:gd name="T15" fmla="*/ 708 h 928"/>
                    <a:gd name="T16" fmla="*/ 444 w 620"/>
                    <a:gd name="T17" fmla="*/ 760 h 928"/>
                    <a:gd name="T18" fmla="*/ 516 w 620"/>
                    <a:gd name="T19" fmla="*/ 768 h 928"/>
                    <a:gd name="T20" fmla="*/ 556 w 620"/>
                    <a:gd name="T21" fmla="*/ 700 h 928"/>
                    <a:gd name="T22" fmla="*/ 536 w 620"/>
                    <a:gd name="T23" fmla="*/ 616 h 928"/>
                    <a:gd name="T24" fmla="*/ 464 w 620"/>
                    <a:gd name="T25" fmla="*/ 536 h 928"/>
                    <a:gd name="T26" fmla="*/ 384 w 620"/>
                    <a:gd name="T27" fmla="*/ 472 h 928"/>
                    <a:gd name="T28" fmla="*/ 300 w 620"/>
                    <a:gd name="T29" fmla="*/ 428 h 928"/>
                    <a:gd name="T30" fmla="*/ 208 w 620"/>
                    <a:gd name="T31" fmla="*/ 424 h 928"/>
                    <a:gd name="T32" fmla="*/ 188 w 620"/>
                    <a:gd name="T33" fmla="*/ 360 h 928"/>
                    <a:gd name="T34" fmla="*/ 128 w 620"/>
                    <a:gd name="T35" fmla="*/ 296 h 928"/>
                    <a:gd name="T36" fmla="*/ 72 w 620"/>
                    <a:gd name="T37" fmla="*/ 252 h 928"/>
                    <a:gd name="T38" fmla="*/ 0 w 620"/>
                    <a:gd name="T39" fmla="*/ 220 h 928"/>
                    <a:gd name="T40" fmla="*/ 88 w 620"/>
                    <a:gd name="T41" fmla="*/ 120 h 928"/>
                    <a:gd name="T42" fmla="*/ 160 w 620"/>
                    <a:gd name="T43" fmla="*/ 56 h 928"/>
                    <a:gd name="T44" fmla="*/ 244 w 620"/>
                    <a:gd name="T45" fmla="*/ 0 h 928"/>
                    <a:gd name="T46" fmla="*/ 336 w 620"/>
                    <a:gd name="T47" fmla="*/ 72 h 928"/>
                    <a:gd name="T48" fmla="*/ 428 w 620"/>
                    <a:gd name="T49" fmla="*/ 108 h 928"/>
                    <a:gd name="T50" fmla="*/ 524 w 620"/>
                    <a:gd name="T51" fmla="*/ 136 h 928"/>
                    <a:gd name="T52" fmla="*/ 596 w 620"/>
                    <a:gd name="T53" fmla="*/ 148 h 928"/>
                    <a:gd name="T54" fmla="*/ 608 w 620"/>
                    <a:gd name="T55" fmla="*/ 228 h 928"/>
                    <a:gd name="T56" fmla="*/ 620 w 620"/>
                    <a:gd name="T57" fmla="*/ 324 h 928"/>
                    <a:gd name="T58" fmla="*/ 620 w 620"/>
                    <a:gd name="T59" fmla="*/ 408 h 928"/>
                    <a:gd name="T60" fmla="*/ 576 w 620"/>
                    <a:gd name="T61" fmla="*/ 380 h 928"/>
                    <a:gd name="T62" fmla="*/ 548 w 620"/>
                    <a:gd name="T63" fmla="*/ 284 h 928"/>
                    <a:gd name="T64" fmla="*/ 512 w 620"/>
                    <a:gd name="T65" fmla="*/ 212 h 928"/>
                    <a:gd name="T66" fmla="*/ 444 w 620"/>
                    <a:gd name="T67" fmla="*/ 164 h 928"/>
                    <a:gd name="T68" fmla="*/ 352 w 620"/>
                    <a:gd name="T69" fmla="*/ 140 h 928"/>
                    <a:gd name="T70" fmla="*/ 276 w 620"/>
                    <a:gd name="T71" fmla="*/ 148 h 928"/>
                    <a:gd name="T72" fmla="*/ 248 w 620"/>
                    <a:gd name="T73" fmla="*/ 188 h 928"/>
                    <a:gd name="T74" fmla="*/ 256 w 620"/>
                    <a:gd name="T75" fmla="*/ 236 h 928"/>
                    <a:gd name="T76" fmla="*/ 332 w 620"/>
                    <a:gd name="T77" fmla="*/ 304 h 928"/>
                    <a:gd name="T78" fmla="*/ 472 w 620"/>
                    <a:gd name="T79" fmla="*/ 392 h 928"/>
                    <a:gd name="T80" fmla="*/ 616 w 620"/>
                    <a:gd name="T81" fmla="*/ 468 h 928"/>
                    <a:gd name="T82" fmla="*/ 616 w 620"/>
                    <a:gd name="T83" fmla="*/ 908 h 928"/>
                    <a:gd name="T84" fmla="*/ 248 w 620"/>
                    <a:gd name="T85" fmla="*/ 900 h 928"/>
                    <a:gd name="T86" fmla="*/ 180 w 620"/>
                    <a:gd name="T87" fmla="*/ 908 h 928"/>
                    <a:gd name="T88" fmla="*/ 120 w 620"/>
                    <a:gd name="T89" fmla="*/ 928 h 9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20"/>
                    <a:gd name="T136" fmla="*/ 0 h 928"/>
                    <a:gd name="T137" fmla="*/ 620 w 620"/>
                    <a:gd name="T138" fmla="*/ 928 h 9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20" h="928">
                      <a:moveTo>
                        <a:pt x="120" y="928"/>
                      </a:moveTo>
                      <a:lnTo>
                        <a:pt x="204" y="852"/>
                      </a:lnTo>
                      <a:lnTo>
                        <a:pt x="248" y="776"/>
                      </a:lnTo>
                      <a:lnTo>
                        <a:pt x="264" y="696"/>
                      </a:lnTo>
                      <a:lnTo>
                        <a:pt x="272" y="584"/>
                      </a:lnTo>
                      <a:lnTo>
                        <a:pt x="268" y="484"/>
                      </a:lnTo>
                      <a:lnTo>
                        <a:pt x="336" y="604"/>
                      </a:lnTo>
                      <a:lnTo>
                        <a:pt x="388" y="708"/>
                      </a:lnTo>
                      <a:lnTo>
                        <a:pt x="444" y="760"/>
                      </a:lnTo>
                      <a:lnTo>
                        <a:pt x="516" y="768"/>
                      </a:lnTo>
                      <a:lnTo>
                        <a:pt x="556" y="700"/>
                      </a:lnTo>
                      <a:lnTo>
                        <a:pt x="536" y="616"/>
                      </a:lnTo>
                      <a:lnTo>
                        <a:pt x="464" y="536"/>
                      </a:lnTo>
                      <a:lnTo>
                        <a:pt x="384" y="472"/>
                      </a:lnTo>
                      <a:lnTo>
                        <a:pt x="300" y="428"/>
                      </a:lnTo>
                      <a:lnTo>
                        <a:pt x="208" y="424"/>
                      </a:lnTo>
                      <a:lnTo>
                        <a:pt x="188" y="360"/>
                      </a:lnTo>
                      <a:lnTo>
                        <a:pt x="128" y="296"/>
                      </a:lnTo>
                      <a:lnTo>
                        <a:pt x="72" y="252"/>
                      </a:lnTo>
                      <a:lnTo>
                        <a:pt x="0" y="220"/>
                      </a:lnTo>
                      <a:lnTo>
                        <a:pt x="88" y="120"/>
                      </a:lnTo>
                      <a:lnTo>
                        <a:pt x="160" y="56"/>
                      </a:lnTo>
                      <a:lnTo>
                        <a:pt x="244" y="0"/>
                      </a:lnTo>
                      <a:lnTo>
                        <a:pt x="336" y="72"/>
                      </a:lnTo>
                      <a:lnTo>
                        <a:pt x="428" y="108"/>
                      </a:lnTo>
                      <a:lnTo>
                        <a:pt x="524" y="136"/>
                      </a:lnTo>
                      <a:lnTo>
                        <a:pt x="596" y="148"/>
                      </a:lnTo>
                      <a:lnTo>
                        <a:pt x="608" y="228"/>
                      </a:lnTo>
                      <a:lnTo>
                        <a:pt x="620" y="324"/>
                      </a:lnTo>
                      <a:lnTo>
                        <a:pt x="620" y="408"/>
                      </a:lnTo>
                      <a:lnTo>
                        <a:pt x="576" y="380"/>
                      </a:lnTo>
                      <a:lnTo>
                        <a:pt x="548" y="284"/>
                      </a:lnTo>
                      <a:lnTo>
                        <a:pt x="512" y="212"/>
                      </a:lnTo>
                      <a:lnTo>
                        <a:pt x="444" y="164"/>
                      </a:lnTo>
                      <a:lnTo>
                        <a:pt x="352" y="140"/>
                      </a:lnTo>
                      <a:lnTo>
                        <a:pt x="276" y="148"/>
                      </a:lnTo>
                      <a:lnTo>
                        <a:pt x="248" y="188"/>
                      </a:lnTo>
                      <a:lnTo>
                        <a:pt x="256" y="236"/>
                      </a:lnTo>
                      <a:lnTo>
                        <a:pt x="332" y="304"/>
                      </a:lnTo>
                      <a:lnTo>
                        <a:pt x="472" y="392"/>
                      </a:lnTo>
                      <a:lnTo>
                        <a:pt x="616" y="468"/>
                      </a:lnTo>
                      <a:lnTo>
                        <a:pt x="616" y="908"/>
                      </a:lnTo>
                      <a:lnTo>
                        <a:pt x="248" y="900"/>
                      </a:lnTo>
                      <a:lnTo>
                        <a:pt x="180" y="908"/>
                      </a:lnTo>
                      <a:lnTo>
                        <a:pt x="120" y="928"/>
                      </a:lnTo>
                      <a:close/>
                    </a:path>
                  </a:pathLst>
                </a:custGeom>
                <a:solidFill>
                  <a:srgbClr val="000099">
                    <a:alpha val="27000"/>
                  </a:srgbClr>
                </a:solidFill>
                <a:ln w="12700">
                  <a:noFill/>
                  <a:round/>
                  <a:headEnd/>
                  <a:tailEnd/>
                </a:ln>
              </p:spPr>
              <p:txBody>
                <a:bodyPr/>
                <a:lstStyle/>
                <a:p>
                  <a:pPr eaLnBrk="1" hangingPunct="1">
                    <a:lnSpc>
                      <a:spcPct val="90000"/>
                    </a:lnSpc>
                    <a:spcBef>
                      <a:spcPct val="20000"/>
                    </a:spcBef>
                  </a:pPr>
                  <a:endParaRPr kumimoji="0" lang="en-US" sz="5400">
                    <a:latin typeface="Arial" charset="0"/>
                  </a:endParaRPr>
                </a:p>
              </p:txBody>
            </p:sp>
            <p:sp>
              <p:nvSpPr>
                <p:cNvPr id="89104" name="Freeform 12"/>
                <p:cNvSpPr>
                  <a:spLocks noChangeAspect="1"/>
                </p:cNvSpPr>
                <p:nvPr/>
              </p:nvSpPr>
              <p:spPr bwMode="auto">
                <a:xfrm>
                  <a:off x="1772" y="2072"/>
                  <a:ext cx="400" cy="848"/>
                </a:xfrm>
                <a:custGeom>
                  <a:avLst/>
                  <a:gdLst>
                    <a:gd name="T0" fmla="*/ 116 w 400"/>
                    <a:gd name="T1" fmla="*/ 840 h 848"/>
                    <a:gd name="T2" fmla="*/ 52 w 400"/>
                    <a:gd name="T3" fmla="*/ 840 h 848"/>
                    <a:gd name="T4" fmla="*/ 0 w 400"/>
                    <a:gd name="T5" fmla="*/ 828 h 848"/>
                    <a:gd name="T6" fmla="*/ 7 w 400"/>
                    <a:gd name="T7" fmla="*/ 751 h 848"/>
                    <a:gd name="T8" fmla="*/ 31 w 400"/>
                    <a:gd name="T9" fmla="*/ 736 h 848"/>
                    <a:gd name="T10" fmla="*/ 32 w 400"/>
                    <a:gd name="T11" fmla="*/ 220 h 848"/>
                    <a:gd name="T12" fmla="*/ 8 w 400"/>
                    <a:gd name="T13" fmla="*/ 192 h 848"/>
                    <a:gd name="T14" fmla="*/ 8 w 400"/>
                    <a:gd name="T15" fmla="*/ 76 h 848"/>
                    <a:gd name="T16" fmla="*/ 64 w 400"/>
                    <a:gd name="T17" fmla="*/ 80 h 848"/>
                    <a:gd name="T18" fmla="*/ 116 w 400"/>
                    <a:gd name="T19" fmla="*/ 68 h 848"/>
                    <a:gd name="T20" fmla="*/ 112 w 400"/>
                    <a:gd name="T21" fmla="*/ 204 h 848"/>
                    <a:gd name="T22" fmla="*/ 92 w 400"/>
                    <a:gd name="T23" fmla="*/ 232 h 848"/>
                    <a:gd name="T24" fmla="*/ 92 w 400"/>
                    <a:gd name="T25" fmla="*/ 412 h 848"/>
                    <a:gd name="T26" fmla="*/ 184 w 400"/>
                    <a:gd name="T27" fmla="*/ 232 h 848"/>
                    <a:gd name="T28" fmla="*/ 208 w 400"/>
                    <a:gd name="T29" fmla="*/ 140 h 848"/>
                    <a:gd name="T30" fmla="*/ 204 w 400"/>
                    <a:gd name="T31" fmla="*/ 48 h 848"/>
                    <a:gd name="T32" fmla="*/ 312 w 400"/>
                    <a:gd name="T33" fmla="*/ 32 h 848"/>
                    <a:gd name="T34" fmla="*/ 400 w 400"/>
                    <a:gd name="T35" fmla="*/ 0 h 848"/>
                    <a:gd name="T36" fmla="*/ 284 w 400"/>
                    <a:gd name="T37" fmla="*/ 228 h 848"/>
                    <a:gd name="T38" fmla="*/ 168 w 400"/>
                    <a:gd name="T39" fmla="*/ 460 h 848"/>
                    <a:gd name="T40" fmla="*/ 168 w 400"/>
                    <a:gd name="T41" fmla="*/ 540 h 848"/>
                    <a:gd name="T42" fmla="*/ 196 w 400"/>
                    <a:gd name="T43" fmla="*/ 636 h 848"/>
                    <a:gd name="T44" fmla="*/ 236 w 400"/>
                    <a:gd name="T45" fmla="*/ 768 h 848"/>
                    <a:gd name="T46" fmla="*/ 260 w 400"/>
                    <a:gd name="T47" fmla="*/ 816 h 848"/>
                    <a:gd name="T48" fmla="*/ 272 w 400"/>
                    <a:gd name="T49" fmla="*/ 840 h 848"/>
                    <a:gd name="T50" fmla="*/ 208 w 400"/>
                    <a:gd name="T51" fmla="*/ 848 h 848"/>
                    <a:gd name="T52" fmla="*/ 160 w 400"/>
                    <a:gd name="T53" fmla="*/ 832 h 848"/>
                    <a:gd name="T54" fmla="*/ 142 w 400"/>
                    <a:gd name="T55" fmla="*/ 712 h 848"/>
                    <a:gd name="T56" fmla="*/ 108 w 400"/>
                    <a:gd name="T57" fmla="*/ 592 h 848"/>
                    <a:gd name="T58" fmla="*/ 96 w 400"/>
                    <a:gd name="T59" fmla="*/ 680 h 848"/>
                    <a:gd name="T60" fmla="*/ 94 w 400"/>
                    <a:gd name="T61" fmla="*/ 754 h 848"/>
                    <a:gd name="T62" fmla="*/ 118 w 400"/>
                    <a:gd name="T63" fmla="*/ 775 h 848"/>
                    <a:gd name="T64" fmla="*/ 116 w 400"/>
                    <a:gd name="T65" fmla="*/ 840 h 8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00"/>
                    <a:gd name="T100" fmla="*/ 0 h 848"/>
                    <a:gd name="T101" fmla="*/ 400 w 400"/>
                    <a:gd name="T102" fmla="*/ 848 h 8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00" h="848">
                      <a:moveTo>
                        <a:pt x="116" y="840"/>
                      </a:moveTo>
                      <a:lnTo>
                        <a:pt x="52" y="840"/>
                      </a:lnTo>
                      <a:lnTo>
                        <a:pt x="0" y="828"/>
                      </a:lnTo>
                      <a:lnTo>
                        <a:pt x="7" y="751"/>
                      </a:lnTo>
                      <a:lnTo>
                        <a:pt x="31" y="736"/>
                      </a:lnTo>
                      <a:lnTo>
                        <a:pt x="32" y="220"/>
                      </a:lnTo>
                      <a:lnTo>
                        <a:pt x="8" y="192"/>
                      </a:lnTo>
                      <a:lnTo>
                        <a:pt x="8" y="76"/>
                      </a:lnTo>
                      <a:lnTo>
                        <a:pt x="64" y="80"/>
                      </a:lnTo>
                      <a:lnTo>
                        <a:pt x="116" y="68"/>
                      </a:lnTo>
                      <a:lnTo>
                        <a:pt x="112" y="204"/>
                      </a:lnTo>
                      <a:lnTo>
                        <a:pt x="92" y="232"/>
                      </a:lnTo>
                      <a:lnTo>
                        <a:pt x="92" y="412"/>
                      </a:lnTo>
                      <a:lnTo>
                        <a:pt x="184" y="232"/>
                      </a:lnTo>
                      <a:lnTo>
                        <a:pt x="208" y="140"/>
                      </a:lnTo>
                      <a:lnTo>
                        <a:pt x="204" y="48"/>
                      </a:lnTo>
                      <a:lnTo>
                        <a:pt x="312" y="32"/>
                      </a:lnTo>
                      <a:lnTo>
                        <a:pt x="400" y="0"/>
                      </a:lnTo>
                      <a:lnTo>
                        <a:pt x="284" y="228"/>
                      </a:lnTo>
                      <a:lnTo>
                        <a:pt x="168" y="460"/>
                      </a:lnTo>
                      <a:lnTo>
                        <a:pt x="168" y="540"/>
                      </a:lnTo>
                      <a:lnTo>
                        <a:pt x="196" y="636"/>
                      </a:lnTo>
                      <a:lnTo>
                        <a:pt x="236" y="768"/>
                      </a:lnTo>
                      <a:lnTo>
                        <a:pt x="260" y="816"/>
                      </a:lnTo>
                      <a:lnTo>
                        <a:pt x="272" y="840"/>
                      </a:lnTo>
                      <a:lnTo>
                        <a:pt x="208" y="848"/>
                      </a:lnTo>
                      <a:lnTo>
                        <a:pt x="160" y="832"/>
                      </a:lnTo>
                      <a:lnTo>
                        <a:pt x="142" y="712"/>
                      </a:lnTo>
                      <a:lnTo>
                        <a:pt x="108" y="592"/>
                      </a:lnTo>
                      <a:lnTo>
                        <a:pt x="96" y="680"/>
                      </a:lnTo>
                      <a:lnTo>
                        <a:pt x="94" y="754"/>
                      </a:lnTo>
                      <a:lnTo>
                        <a:pt x="118" y="775"/>
                      </a:lnTo>
                      <a:lnTo>
                        <a:pt x="116" y="840"/>
                      </a:lnTo>
                      <a:close/>
                    </a:path>
                  </a:pathLst>
                </a:custGeom>
                <a:solidFill>
                  <a:srgbClr val="000099">
                    <a:alpha val="27000"/>
                  </a:srgbClr>
                </a:solidFill>
                <a:ln w="12700">
                  <a:noFill/>
                  <a:round/>
                  <a:headEnd/>
                  <a:tailEnd/>
                </a:ln>
              </p:spPr>
              <p:txBody>
                <a:bodyPr/>
                <a:lstStyle/>
                <a:p>
                  <a:pPr eaLnBrk="1" hangingPunct="1">
                    <a:lnSpc>
                      <a:spcPct val="90000"/>
                    </a:lnSpc>
                    <a:spcBef>
                      <a:spcPct val="20000"/>
                    </a:spcBef>
                  </a:pPr>
                  <a:endParaRPr kumimoji="0" lang="en-US" sz="5400">
                    <a:latin typeface="Arial" charset="0"/>
                  </a:endParaRPr>
                </a:p>
              </p:txBody>
            </p:sp>
            <p:sp>
              <p:nvSpPr>
                <p:cNvPr id="89105" name="Freeform 13"/>
                <p:cNvSpPr>
                  <a:spLocks noChangeAspect="1"/>
                </p:cNvSpPr>
                <p:nvPr/>
              </p:nvSpPr>
              <p:spPr bwMode="auto">
                <a:xfrm>
                  <a:off x="2172" y="1928"/>
                  <a:ext cx="264" cy="972"/>
                </a:xfrm>
                <a:custGeom>
                  <a:avLst/>
                  <a:gdLst>
                    <a:gd name="T0" fmla="*/ 56 w 264"/>
                    <a:gd name="T1" fmla="*/ 956 h 972"/>
                    <a:gd name="T2" fmla="*/ 56 w 264"/>
                    <a:gd name="T3" fmla="*/ 872 h 972"/>
                    <a:gd name="T4" fmla="*/ 56 w 264"/>
                    <a:gd name="T5" fmla="*/ 544 h 972"/>
                    <a:gd name="T6" fmla="*/ 32 w 264"/>
                    <a:gd name="T7" fmla="*/ 316 h 972"/>
                    <a:gd name="T8" fmla="*/ 8 w 264"/>
                    <a:gd name="T9" fmla="*/ 308 h 972"/>
                    <a:gd name="T10" fmla="*/ 0 w 264"/>
                    <a:gd name="T11" fmla="*/ 236 h 972"/>
                    <a:gd name="T12" fmla="*/ 104 w 264"/>
                    <a:gd name="T13" fmla="*/ 96 h 972"/>
                    <a:gd name="T14" fmla="*/ 128 w 264"/>
                    <a:gd name="T15" fmla="*/ 456 h 972"/>
                    <a:gd name="T16" fmla="*/ 164 w 264"/>
                    <a:gd name="T17" fmla="*/ 452 h 972"/>
                    <a:gd name="T18" fmla="*/ 168 w 264"/>
                    <a:gd name="T19" fmla="*/ 64 h 972"/>
                    <a:gd name="T20" fmla="*/ 264 w 264"/>
                    <a:gd name="T21" fmla="*/ 0 h 972"/>
                    <a:gd name="T22" fmla="*/ 252 w 264"/>
                    <a:gd name="T23" fmla="*/ 220 h 972"/>
                    <a:gd name="T24" fmla="*/ 232 w 264"/>
                    <a:gd name="T25" fmla="*/ 236 h 972"/>
                    <a:gd name="T26" fmla="*/ 224 w 264"/>
                    <a:gd name="T27" fmla="*/ 496 h 972"/>
                    <a:gd name="T28" fmla="*/ 220 w 264"/>
                    <a:gd name="T29" fmla="*/ 808 h 972"/>
                    <a:gd name="T30" fmla="*/ 220 w 264"/>
                    <a:gd name="T31" fmla="*/ 972 h 972"/>
                    <a:gd name="T32" fmla="*/ 164 w 264"/>
                    <a:gd name="T33" fmla="*/ 968 h 972"/>
                    <a:gd name="T34" fmla="*/ 164 w 264"/>
                    <a:gd name="T35" fmla="*/ 516 h 972"/>
                    <a:gd name="T36" fmla="*/ 128 w 264"/>
                    <a:gd name="T37" fmla="*/ 520 h 972"/>
                    <a:gd name="T38" fmla="*/ 123 w 264"/>
                    <a:gd name="T39" fmla="*/ 850 h 972"/>
                    <a:gd name="T40" fmla="*/ 132 w 264"/>
                    <a:gd name="T41" fmla="*/ 865 h 972"/>
                    <a:gd name="T42" fmla="*/ 129 w 264"/>
                    <a:gd name="T43" fmla="*/ 961 h 972"/>
                    <a:gd name="T44" fmla="*/ 56 w 264"/>
                    <a:gd name="T45" fmla="*/ 956 h 97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64"/>
                    <a:gd name="T70" fmla="*/ 0 h 972"/>
                    <a:gd name="T71" fmla="*/ 264 w 264"/>
                    <a:gd name="T72" fmla="*/ 972 h 97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64" h="972">
                      <a:moveTo>
                        <a:pt x="56" y="956"/>
                      </a:moveTo>
                      <a:lnTo>
                        <a:pt x="56" y="872"/>
                      </a:lnTo>
                      <a:lnTo>
                        <a:pt x="56" y="544"/>
                      </a:lnTo>
                      <a:lnTo>
                        <a:pt x="32" y="316"/>
                      </a:lnTo>
                      <a:lnTo>
                        <a:pt x="8" y="308"/>
                      </a:lnTo>
                      <a:lnTo>
                        <a:pt x="0" y="236"/>
                      </a:lnTo>
                      <a:lnTo>
                        <a:pt x="104" y="96"/>
                      </a:lnTo>
                      <a:lnTo>
                        <a:pt x="128" y="456"/>
                      </a:lnTo>
                      <a:lnTo>
                        <a:pt x="164" y="452"/>
                      </a:lnTo>
                      <a:lnTo>
                        <a:pt x="168" y="64"/>
                      </a:lnTo>
                      <a:lnTo>
                        <a:pt x="264" y="0"/>
                      </a:lnTo>
                      <a:lnTo>
                        <a:pt x="252" y="220"/>
                      </a:lnTo>
                      <a:lnTo>
                        <a:pt x="232" y="236"/>
                      </a:lnTo>
                      <a:lnTo>
                        <a:pt x="224" y="496"/>
                      </a:lnTo>
                      <a:lnTo>
                        <a:pt x="220" y="808"/>
                      </a:lnTo>
                      <a:lnTo>
                        <a:pt x="220" y="972"/>
                      </a:lnTo>
                      <a:lnTo>
                        <a:pt x="164" y="968"/>
                      </a:lnTo>
                      <a:lnTo>
                        <a:pt x="164" y="516"/>
                      </a:lnTo>
                      <a:lnTo>
                        <a:pt x="128" y="520"/>
                      </a:lnTo>
                      <a:lnTo>
                        <a:pt x="123" y="850"/>
                      </a:lnTo>
                      <a:lnTo>
                        <a:pt x="132" y="865"/>
                      </a:lnTo>
                      <a:lnTo>
                        <a:pt x="129" y="961"/>
                      </a:lnTo>
                      <a:lnTo>
                        <a:pt x="56" y="956"/>
                      </a:lnTo>
                      <a:close/>
                    </a:path>
                  </a:pathLst>
                </a:custGeom>
                <a:solidFill>
                  <a:srgbClr val="000099">
                    <a:alpha val="27000"/>
                  </a:srgbClr>
                </a:solidFill>
                <a:ln w="12700">
                  <a:noFill/>
                  <a:round/>
                  <a:headEnd/>
                  <a:tailEnd/>
                </a:ln>
              </p:spPr>
              <p:txBody>
                <a:bodyPr/>
                <a:lstStyle/>
                <a:p>
                  <a:pPr eaLnBrk="1" hangingPunct="1">
                    <a:lnSpc>
                      <a:spcPct val="90000"/>
                    </a:lnSpc>
                    <a:spcBef>
                      <a:spcPct val="20000"/>
                    </a:spcBef>
                  </a:pPr>
                  <a:endParaRPr kumimoji="0" lang="en-US" sz="5400">
                    <a:latin typeface="Arial" charset="0"/>
                  </a:endParaRPr>
                </a:p>
              </p:txBody>
            </p:sp>
            <p:sp>
              <p:nvSpPr>
                <p:cNvPr id="89106" name="Freeform 14"/>
                <p:cNvSpPr>
                  <a:spLocks noChangeAspect="1"/>
                </p:cNvSpPr>
                <p:nvPr/>
              </p:nvSpPr>
              <p:spPr bwMode="auto">
                <a:xfrm>
                  <a:off x="2432" y="1964"/>
                  <a:ext cx="240" cy="932"/>
                </a:xfrm>
                <a:custGeom>
                  <a:avLst/>
                  <a:gdLst>
                    <a:gd name="T0" fmla="*/ 0 w 240"/>
                    <a:gd name="T1" fmla="*/ 928 h 932"/>
                    <a:gd name="T2" fmla="*/ 4 w 240"/>
                    <a:gd name="T3" fmla="*/ 684 h 932"/>
                    <a:gd name="T4" fmla="*/ 16 w 240"/>
                    <a:gd name="T5" fmla="*/ 400 h 932"/>
                    <a:gd name="T6" fmla="*/ 16 w 240"/>
                    <a:gd name="T7" fmla="*/ 244 h 932"/>
                    <a:gd name="T8" fmla="*/ 32 w 240"/>
                    <a:gd name="T9" fmla="*/ 136 h 932"/>
                    <a:gd name="T10" fmla="*/ 60 w 240"/>
                    <a:gd name="T11" fmla="*/ 0 h 932"/>
                    <a:gd name="T12" fmla="*/ 104 w 240"/>
                    <a:gd name="T13" fmla="*/ 140 h 932"/>
                    <a:gd name="T14" fmla="*/ 160 w 240"/>
                    <a:gd name="T15" fmla="*/ 360 h 932"/>
                    <a:gd name="T16" fmla="*/ 192 w 240"/>
                    <a:gd name="T17" fmla="*/ 524 h 932"/>
                    <a:gd name="T18" fmla="*/ 216 w 240"/>
                    <a:gd name="T19" fmla="*/ 696 h 932"/>
                    <a:gd name="T20" fmla="*/ 217 w 240"/>
                    <a:gd name="T21" fmla="*/ 784 h 932"/>
                    <a:gd name="T22" fmla="*/ 220 w 240"/>
                    <a:gd name="T23" fmla="*/ 853 h 932"/>
                    <a:gd name="T24" fmla="*/ 238 w 240"/>
                    <a:gd name="T25" fmla="*/ 862 h 932"/>
                    <a:gd name="T26" fmla="*/ 240 w 240"/>
                    <a:gd name="T27" fmla="*/ 924 h 932"/>
                    <a:gd name="T28" fmla="*/ 136 w 240"/>
                    <a:gd name="T29" fmla="*/ 924 h 932"/>
                    <a:gd name="T30" fmla="*/ 132 w 240"/>
                    <a:gd name="T31" fmla="*/ 676 h 932"/>
                    <a:gd name="T32" fmla="*/ 72 w 240"/>
                    <a:gd name="T33" fmla="*/ 672 h 932"/>
                    <a:gd name="T34" fmla="*/ 72 w 240"/>
                    <a:gd name="T35" fmla="*/ 856 h 932"/>
                    <a:gd name="T36" fmla="*/ 96 w 240"/>
                    <a:gd name="T37" fmla="*/ 860 h 932"/>
                    <a:gd name="T38" fmla="*/ 96 w 240"/>
                    <a:gd name="T39" fmla="*/ 932 h 932"/>
                    <a:gd name="T40" fmla="*/ 0 w 240"/>
                    <a:gd name="T41" fmla="*/ 928 h 9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0"/>
                    <a:gd name="T64" fmla="*/ 0 h 932"/>
                    <a:gd name="T65" fmla="*/ 240 w 240"/>
                    <a:gd name="T66" fmla="*/ 932 h 9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0" h="932">
                      <a:moveTo>
                        <a:pt x="0" y="928"/>
                      </a:moveTo>
                      <a:lnTo>
                        <a:pt x="4" y="684"/>
                      </a:lnTo>
                      <a:lnTo>
                        <a:pt x="16" y="400"/>
                      </a:lnTo>
                      <a:lnTo>
                        <a:pt x="16" y="244"/>
                      </a:lnTo>
                      <a:lnTo>
                        <a:pt x="32" y="136"/>
                      </a:lnTo>
                      <a:lnTo>
                        <a:pt x="60" y="0"/>
                      </a:lnTo>
                      <a:lnTo>
                        <a:pt x="104" y="140"/>
                      </a:lnTo>
                      <a:lnTo>
                        <a:pt x="160" y="360"/>
                      </a:lnTo>
                      <a:lnTo>
                        <a:pt x="192" y="524"/>
                      </a:lnTo>
                      <a:lnTo>
                        <a:pt x="216" y="696"/>
                      </a:lnTo>
                      <a:lnTo>
                        <a:pt x="217" y="784"/>
                      </a:lnTo>
                      <a:lnTo>
                        <a:pt x="220" y="853"/>
                      </a:lnTo>
                      <a:lnTo>
                        <a:pt x="238" y="862"/>
                      </a:lnTo>
                      <a:lnTo>
                        <a:pt x="240" y="924"/>
                      </a:lnTo>
                      <a:lnTo>
                        <a:pt x="136" y="924"/>
                      </a:lnTo>
                      <a:lnTo>
                        <a:pt x="132" y="676"/>
                      </a:lnTo>
                      <a:lnTo>
                        <a:pt x="72" y="672"/>
                      </a:lnTo>
                      <a:lnTo>
                        <a:pt x="72" y="856"/>
                      </a:lnTo>
                      <a:lnTo>
                        <a:pt x="96" y="860"/>
                      </a:lnTo>
                      <a:lnTo>
                        <a:pt x="96" y="932"/>
                      </a:lnTo>
                      <a:lnTo>
                        <a:pt x="0" y="928"/>
                      </a:lnTo>
                      <a:close/>
                    </a:path>
                  </a:pathLst>
                </a:custGeom>
                <a:solidFill>
                  <a:srgbClr val="000099">
                    <a:alpha val="27000"/>
                  </a:srgbClr>
                </a:solidFill>
                <a:ln w="12700">
                  <a:noFill/>
                  <a:round/>
                  <a:headEnd/>
                  <a:tailEnd/>
                </a:ln>
              </p:spPr>
              <p:txBody>
                <a:bodyPr/>
                <a:lstStyle/>
                <a:p>
                  <a:pPr eaLnBrk="1" hangingPunct="1">
                    <a:lnSpc>
                      <a:spcPct val="90000"/>
                    </a:lnSpc>
                    <a:spcBef>
                      <a:spcPct val="20000"/>
                    </a:spcBef>
                  </a:pPr>
                  <a:endParaRPr kumimoji="0" lang="en-US" sz="5400">
                    <a:latin typeface="Arial" charset="0"/>
                  </a:endParaRPr>
                </a:p>
              </p:txBody>
            </p:sp>
            <p:sp>
              <p:nvSpPr>
                <p:cNvPr id="89107" name="Freeform 15"/>
                <p:cNvSpPr>
                  <a:spLocks noChangeAspect="1"/>
                </p:cNvSpPr>
                <p:nvPr/>
              </p:nvSpPr>
              <p:spPr bwMode="auto">
                <a:xfrm>
                  <a:off x="2252" y="1444"/>
                  <a:ext cx="788" cy="1452"/>
                </a:xfrm>
                <a:custGeom>
                  <a:avLst/>
                  <a:gdLst>
                    <a:gd name="T0" fmla="*/ 452 w 788"/>
                    <a:gd name="T1" fmla="*/ 1444 h 1452"/>
                    <a:gd name="T2" fmla="*/ 452 w 788"/>
                    <a:gd name="T3" fmla="*/ 1268 h 1452"/>
                    <a:gd name="T4" fmla="*/ 432 w 788"/>
                    <a:gd name="T5" fmla="*/ 1048 h 1452"/>
                    <a:gd name="T6" fmla="*/ 384 w 788"/>
                    <a:gd name="T7" fmla="*/ 788 h 1452"/>
                    <a:gd name="T8" fmla="*/ 300 w 788"/>
                    <a:gd name="T9" fmla="*/ 536 h 1452"/>
                    <a:gd name="T10" fmla="*/ 220 w 788"/>
                    <a:gd name="T11" fmla="*/ 344 h 1452"/>
                    <a:gd name="T12" fmla="*/ 116 w 788"/>
                    <a:gd name="T13" fmla="*/ 172 h 1452"/>
                    <a:gd name="T14" fmla="*/ 0 w 788"/>
                    <a:gd name="T15" fmla="*/ 44 h 1452"/>
                    <a:gd name="T16" fmla="*/ 200 w 788"/>
                    <a:gd name="T17" fmla="*/ 156 h 1452"/>
                    <a:gd name="T18" fmla="*/ 308 w 788"/>
                    <a:gd name="T19" fmla="*/ 248 h 1452"/>
                    <a:gd name="T20" fmla="*/ 372 w 788"/>
                    <a:gd name="T21" fmla="*/ 492 h 1452"/>
                    <a:gd name="T22" fmla="*/ 408 w 788"/>
                    <a:gd name="T23" fmla="*/ 644 h 1452"/>
                    <a:gd name="T24" fmla="*/ 460 w 788"/>
                    <a:gd name="T25" fmla="*/ 816 h 1452"/>
                    <a:gd name="T26" fmla="*/ 460 w 788"/>
                    <a:gd name="T27" fmla="*/ 708 h 1452"/>
                    <a:gd name="T28" fmla="*/ 432 w 788"/>
                    <a:gd name="T29" fmla="*/ 516 h 1452"/>
                    <a:gd name="T30" fmla="*/ 404 w 788"/>
                    <a:gd name="T31" fmla="*/ 296 h 1452"/>
                    <a:gd name="T32" fmla="*/ 460 w 788"/>
                    <a:gd name="T33" fmla="*/ 468 h 1452"/>
                    <a:gd name="T34" fmla="*/ 500 w 788"/>
                    <a:gd name="T35" fmla="*/ 636 h 1452"/>
                    <a:gd name="T36" fmla="*/ 528 w 788"/>
                    <a:gd name="T37" fmla="*/ 756 h 1452"/>
                    <a:gd name="T38" fmla="*/ 520 w 788"/>
                    <a:gd name="T39" fmla="*/ 548 h 1452"/>
                    <a:gd name="T40" fmla="*/ 512 w 788"/>
                    <a:gd name="T41" fmla="*/ 384 h 1452"/>
                    <a:gd name="T42" fmla="*/ 520 w 788"/>
                    <a:gd name="T43" fmla="*/ 280 h 1452"/>
                    <a:gd name="T44" fmla="*/ 544 w 788"/>
                    <a:gd name="T45" fmla="*/ 188 h 1452"/>
                    <a:gd name="T46" fmla="*/ 588 w 788"/>
                    <a:gd name="T47" fmla="*/ 108 h 1452"/>
                    <a:gd name="T48" fmla="*/ 676 w 788"/>
                    <a:gd name="T49" fmla="*/ 32 h 1452"/>
                    <a:gd name="T50" fmla="*/ 720 w 788"/>
                    <a:gd name="T51" fmla="*/ 0 h 1452"/>
                    <a:gd name="T52" fmla="*/ 788 w 788"/>
                    <a:gd name="T53" fmla="*/ 112 h 1452"/>
                    <a:gd name="T54" fmla="*/ 732 w 788"/>
                    <a:gd name="T55" fmla="*/ 152 h 1452"/>
                    <a:gd name="T56" fmla="*/ 684 w 788"/>
                    <a:gd name="T57" fmla="*/ 208 h 1452"/>
                    <a:gd name="T58" fmla="*/ 640 w 788"/>
                    <a:gd name="T59" fmla="*/ 300 h 1452"/>
                    <a:gd name="T60" fmla="*/ 620 w 788"/>
                    <a:gd name="T61" fmla="*/ 400 h 1452"/>
                    <a:gd name="T62" fmla="*/ 604 w 788"/>
                    <a:gd name="T63" fmla="*/ 608 h 1452"/>
                    <a:gd name="T64" fmla="*/ 604 w 788"/>
                    <a:gd name="T65" fmla="*/ 764 h 1452"/>
                    <a:gd name="T66" fmla="*/ 628 w 788"/>
                    <a:gd name="T67" fmla="*/ 992 h 1452"/>
                    <a:gd name="T68" fmla="*/ 672 w 788"/>
                    <a:gd name="T69" fmla="*/ 1252 h 1452"/>
                    <a:gd name="T70" fmla="*/ 692 w 788"/>
                    <a:gd name="T71" fmla="*/ 1360 h 1452"/>
                    <a:gd name="T72" fmla="*/ 712 w 788"/>
                    <a:gd name="T73" fmla="*/ 1360 h 1452"/>
                    <a:gd name="T74" fmla="*/ 736 w 788"/>
                    <a:gd name="T75" fmla="*/ 1452 h 1452"/>
                    <a:gd name="T76" fmla="*/ 612 w 788"/>
                    <a:gd name="T77" fmla="*/ 1444 h 1452"/>
                    <a:gd name="T78" fmla="*/ 600 w 788"/>
                    <a:gd name="T79" fmla="*/ 1260 h 1452"/>
                    <a:gd name="T80" fmla="*/ 576 w 788"/>
                    <a:gd name="T81" fmla="*/ 1120 h 1452"/>
                    <a:gd name="T82" fmla="*/ 528 w 788"/>
                    <a:gd name="T83" fmla="*/ 924 h 1452"/>
                    <a:gd name="T84" fmla="*/ 524 w 788"/>
                    <a:gd name="T85" fmla="*/ 1100 h 1452"/>
                    <a:gd name="T86" fmla="*/ 532 w 788"/>
                    <a:gd name="T87" fmla="*/ 1344 h 1452"/>
                    <a:gd name="T88" fmla="*/ 544 w 788"/>
                    <a:gd name="T89" fmla="*/ 1352 h 1452"/>
                    <a:gd name="T90" fmla="*/ 548 w 788"/>
                    <a:gd name="T91" fmla="*/ 1444 h 1452"/>
                    <a:gd name="T92" fmla="*/ 452 w 788"/>
                    <a:gd name="T93" fmla="*/ 1444 h 14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8"/>
                    <a:gd name="T142" fmla="*/ 0 h 1452"/>
                    <a:gd name="T143" fmla="*/ 788 w 788"/>
                    <a:gd name="T144" fmla="*/ 1452 h 14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8" h="1452">
                      <a:moveTo>
                        <a:pt x="452" y="1444"/>
                      </a:moveTo>
                      <a:lnTo>
                        <a:pt x="452" y="1268"/>
                      </a:lnTo>
                      <a:lnTo>
                        <a:pt x="432" y="1048"/>
                      </a:lnTo>
                      <a:lnTo>
                        <a:pt x="384" y="788"/>
                      </a:lnTo>
                      <a:lnTo>
                        <a:pt x="300" y="536"/>
                      </a:lnTo>
                      <a:lnTo>
                        <a:pt x="220" y="344"/>
                      </a:lnTo>
                      <a:lnTo>
                        <a:pt x="116" y="172"/>
                      </a:lnTo>
                      <a:lnTo>
                        <a:pt x="0" y="44"/>
                      </a:lnTo>
                      <a:lnTo>
                        <a:pt x="200" y="156"/>
                      </a:lnTo>
                      <a:lnTo>
                        <a:pt x="308" y="248"/>
                      </a:lnTo>
                      <a:lnTo>
                        <a:pt x="372" y="492"/>
                      </a:lnTo>
                      <a:lnTo>
                        <a:pt x="408" y="644"/>
                      </a:lnTo>
                      <a:lnTo>
                        <a:pt x="460" y="816"/>
                      </a:lnTo>
                      <a:lnTo>
                        <a:pt x="460" y="708"/>
                      </a:lnTo>
                      <a:lnTo>
                        <a:pt x="432" y="516"/>
                      </a:lnTo>
                      <a:lnTo>
                        <a:pt x="404" y="296"/>
                      </a:lnTo>
                      <a:lnTo>
                        <a:pt x="460" y="468"/>
                      </a:lnTo>
                      <a:lnTo>
                        <a:pt x="500" y="636"/>
                      </a:lnTo>
                      <a:lnTo>
                        <a:pt x="528" y="756"/>
                      </a:lnTo>
                      <a:lnTo>
                        <a:pt x="520" y="548"/>
                      </a:lnTo>
                      <a:lnTo>
                        <a:pt x="512" y="384"/>
                      </a:lnTo>
                      <a:lnTo>
                        <a:pt x="520" y="280"/>
                      </a:lnTo>
                      <a:lnTo>
                        <a:pt x="544" y="188"/>
                      </a:lnTo>
                      <a:lnTo>
                        <a:pt x="588" y="108"/>
                      </a:lnTo>
                      <a:lnTo>
                        <a:pt x="676" y="32"/>
                      </a:lnTo>
                      <a:lnTo>
                        <a:pt x="720" y="0"/>
                      </a:lnTo>
                      <a:lnTo>
                        <a:pt x="788" y="112"/>
                      </a:lnTo>
                      <a:lnTo>
                        <a:pt x="732" y="152"/>
                      </a:lnTo>
                      <a:lnTo>
                        <a:pt x="684" y="208"/>
                      </a:lnTo>
                      <a:lnTo>
                        <a:pt x="640" y="300"/>
                      </a:lnTo>
                      <a:lnTo>
                        <a:pt x="620" y="400"/>
                      </a:lnTo>
                      <a:lnTo>
                        <a:pt x="604" y="608"/>
                      </a:lnTo>
                      <a:lnTo>
                        <a:pt x="604" y="764"/>
                      </a:lnTo>
                      <a:lnTo>
                        <a:pt x="628" y="992"/>
                      </a:lnTo>
                      <a:lnTo>
                        <a:pt x="672" y="1252"/>
                      </a:lnTo>
                      <a:lnTo>
                        <a:pt x="692" y="1360"/>
                      </a:lnTo>
                      <a:lnTo>
                        <a:pt x="712" y="1360"/>
                      </a:lnTo>
                      <a:lnTo>
                        <a:pt x="736" y="1452"/>
                      </a:lnTo>
                      <a:lnTo>
                        <a:pt x="612" y="1444"/>
                      </a:lnTo>
                      <a:lnTo>
                        <a:pt x="600" y="1260"/>
                      </a:lnTo>
                      <a:lnTo>
                        <a:pt x="576" y="1120"/>
                      </a:lnTo>
                      <a:lnTo>
                        <a:pt x="528" y="924"/>
                      </a:lnTo>
                      <a:lnTo>
                        <a:pt x="524" y="1100"/>
                      </a:lnTo>
                      <a:lnTo>
                        <a:pt x="532" y="1344"/>
                      </a:lnTo>
                      <a:lnTo>
                        <a:pt x="544" y="1352"/>
                      </a:lnTo>
                      <a:lnTo>
                        <a:pt x="548" y="1444"/>
                      </a:lnTo>
                      <a:lnTo>
                        <a:pt x="452" y="1444"/>
                      </a:lnTo>
                      <a:close/>
                    </a:path>
                  </a:pathLst>
                </a:custGeom>
                <a:solidFill>
                  <a:srgbClr val="000099">
                    <a:alpha val="27000"/>
                  </a:srgbClr>
                </a:solidFill>
                <a:ln w="12700">
                  <a:noFill/>
                  <a:round/>
                  <a:headEnd/>
                  <a:tailEnd/>
                </a:ln>
              </p:spPr>
              <p:txBody>
                <a:bodyPr/>
                <a:lstStyle/>
                <a:p>
                  <a:pPr eaLnBrk="1" hangingPunct="1">
                    <a:lnSpc>
                      <a:spcPct val="90000"/>
                    </a:lnSpc>
                    <a:spcBef>
                      <a:spcPct val="20000"/>
                    </a:spcBef>
                  </a:pPr>
                  <a:endParaRPr kumimoji="0" lang="en-US" sz="5400">
                    <a:latin typeface="Arial" charset="0"/>
                  </a:endParaRPr>
                </a:p>
              </p:txBody>
            </p:sp>
            <p:sp>
              <p:nvSpPr>
                <p:cNvPr id="89108" name="Freeform 16"/>
                <p:cNvSpPr>
                  <a:spLocks noChangeAspect="1"/>
                </p:cNvSpPr>
                <p:nvPr/>
              </p:nvSpPr>
              <p:spPr bwMode="auto">
                <a:xfrm>
                  <a:off x="2925" y="1599"/>
                  <a:ext cx="558" cy="1314"/>
                </a:xfrm>
                <a:custGeom>
                  <a:avLst/>
                  <a:gdLst>
                    <a:gd name="T0" fmla="*/ 126 w 558"/>
                    <a:gd name="T1" fmla="*/ 1305 h 1314"/>
                    <a:gd name="T2" fmla="*/ 81 w 558"/>
                    <a:gd name="T3" fmla="*/ 1155 h 1314"/>
                    <a:gd name="T4" fmla="*/ 36 w 558"/>
                    <a:gd name="T5" fmla="*/ 966 h 1314"/>
                    <a:gd name="T6" fmla="*/ 12 w 558"/>
                    <a:gd name="T7" fmla="*/ 780 h 1314"/>
                    <a:gd name="T8" fmla="*/ 0 w 558"/>
                    <a:gd name="T9" fmla="*/ 579 h 1314"/>
                    <a:gd name="T10" fmla="*/ 0 w 558"/>
                    <a:gd name="T11" fmla="*/ 408 h 1314"/>
                    <a:gd name="T12" fmla="*/ 12 w 558"/>
                    <a:gd name="T13" fmla="*/ 246 h 1314"/>
                    <a:gd name="T14" fmla="*/ 30 w 558"/>
                    <a:gd name="T15" fmla="*/ 168 h 1314"/>
                    <a:gd name="T16" fmla="*/ 78 w 558"/>
                    <a:gd name="T17" fmla="*/ 78 h 1314"/>
                    <a:gd name="T18" fmla="*/ 111 w 558"/>
                    <a:gd name="T19" fmla="*/ 33 h 1314"/>
                    <a:gd name="T20" fmla="*/ 153 w 558"/>
                    <a:gd name="T21" fmla="*/ 0 h 1314"/>
                    <a:gd name="T22" fmla="*/ 225 w 558"/>
                    <a:gd name="T23" fmla="*/ 129 h 1314"/>
                    <a:gd name="T24" fmla="*/ 174 w 558"/>
                    <a:gd name="T25" fmla="*/ 180 h 1314"/>
                    <a:gd name="T26" fmla="*/ 120 w 558"/>
                    <a:gd name="T27" fmla="*/ 285 h 1314"/>
                    <a:gd name="T28" fmla="*/ 96 w 558"/>
                    <a:gd name="T29" fmla="*/ 363 h 1314"/>
                    <a:gd name="T30" fmla="*/ 81 w 558"/>
                    <a:gd name="T31" fmla="*/ 441 h 1314"/>
                    <a:gd name="T32" fmla="*/ 90 w 558"/>
                    <a:gd name="T33" fmla="*/ 543 h 1314"/>
                    <a:gd name="T34" fmla="*/ 132 w 558"/>
                    <a:gd name="T35" fmla="*/ 411 h 1314"/>
                    <a:gd name="T36" fmla="*/ 180 w 558"/>
                    <a:gd name="T37" fmla="*/ 285 h 1314"/>
                    <a:gd name="T38" fmla="*/ 231 w 558"/>
                    <a:gd name="T39" fmla="*/ 216 h 1314"/>
                    <a:gd name="T40" fmla="*/ 261 w 558"/>
                    <a:gd name="T41" fmla="*/ 189 h 1314"/>
                    <a:gd name="T42" fmla="*/ 324 w 558"/>
                    <a:gd name="T43" fmla="*/ 303 h 1314"/>
                    <a:gd name="T44" fmla="*/ 252 w 558"/>
                    <a:gd name="T45" fmla="*/ 378 h 1314"/>
                    <a:gd name="T46" fmla="*/ 192 w 558"/>
                    <a:gd name="T47" fmla="*/ 465 h 1314"/>
                    <a:gd name="T48" fmla="*/ 159 w 558"/>
                    <a:gd name="T49" fmla="*/ 558 h 1314"/>
                    <a:gd name="T50" fmla="*/ 120 w 558"/>
                    <a:gd name="T51" fmla="*/ 648 h 1314"/>
                    <a:gd name="T52" fmla="*/ 117 w 558"/>
                    <a:gd name="T53" fmla="*/ 693 h 1314"/>
                    <a:gd name="T54" fmla="*/ 117 w 558"/>
                    <a:gd name="T55" fmla="*/ 750 h 1314"/>
                    <a:gd name="T56" fmla="*/ 153 w 558"/>
                    <a:gd name="T57" fmla="*/ 807 h 1314"/>
                    <a:gd name="T58" fmla="*/ 225 w 558"/>
                    <a:gd name="T59" fmla="*/ 945 h 1314"/>
                    <a:gd name="T60" fmla="*/ 309 w 558"/>
                    <a:gd name="T61" fmla="*/ 1065 h 1314"/>
                    <a:gd name="T62" fmla="*/ 420 w 558"/>
                    <a:gd name="T63" fmla="*/ 1197 h 1314"/>
                    <a:gd name="T64" fmla="*/ 486 w 558"/>
                    <a:gd name="T65" fmla="*/ 1263 h 1314"/>
                    <a:gd name="T66" fmla="*/ 558 w 558"/>
                    <a:gd name="T67" fmla="*/ 1311 h 1314"/>
                    <a:gd name="T68" fmla="*/ 345 w 558"/>
                    <a:gd name="T69" fmla="*/ 1314 h 1314"/>
                    <a:gd name="T70" fmla="*/ 270 w 558"/>
                    <a:gd name="T71" fmla="*/ 1197 h 1314"/>
                    <a:gd name="T72" fmla="*/ 192 w 558"/>
                    <a:gd name="T73" fmla="*/ 1029 h 1314"/>
                    <a:gd name="T74" fmla="*/ 135 w 558"/>
                    <a:gd name="T75" fmla="*/ 921 h 1314"/>
                    <a:gd name="T76" fmla="*/ 87 w 558"/>
                    <a:gd name="T77" fmla="*/ 807 h 1314"/>
                    <a:gd name="T78" fmla="*/ 90 w 558"/>
                    <a:gd name="T79" fmla="*/ 885 h 1314"/>
                    <a:gd name="T80" fmla="*/ 117 w 558"/>
                    <a:gd name="T81" fmla="*/ 996 h 1314"/>
                    <a:gd name="T82" fmla="*/ 171 w 558"/>
                    <a:gd name="T83" fmla="*/ 1146 h 1314"/>
                    <a:gd name="T84" fmla="*/ 228 w 558"/>
                    <a:gd name="T85" fmla="*/ 1254 h 1314"/>
                    <a:gd name="T86" fmla="*/ 279 w 558"/>
                    <a:gd name="T87" fmla="*/ 1308 h 1314"/>
                    <a:gd name="T88" fmla="*/ 126 w 558"/>
                    <a:gd name="T89" fmla="*/ 1305 h 13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58"/>
                    <a:gd name="T136" fmla="*/ 0 h 1314"/>
                    <a:gd name="T137" fmla="*/ 558 w 558"/>
                    <a:gd name="T138" fmla="*/ 1314 h 131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58" h="1314">
                      <a:moveTo>
                        <a:pt x="126" y="1305"/>
                      </a:moveTo>
                      <a:lnTo>
                        <a:pt x="81" y="1155"/>
                      </a:lnTo>
                      <a:lnTo>
                        <a:pt x="36" y="966"/>
                      </a:lnTo>
                      <a:lnTo>
                        <a:pt x="12" y="780"/>
                      </a:lnTo>
                      <a:lnTo>
                        <a:pt x="0" y="579"/>
                      </a:lnTo>
                      <a:lnTo>
                        <a:pt x="0" y="408"/>
                      </a:lnTo>
                      <a:lnTo>
                        <a:pt x="12" y="246"/>
                      </a:lnTo>
                      <a:lnTo>
                        <a:pt x="30" y="168"/>
                      </a:lnTo>
                      <a:lnTo>
                        <a:pt x="78" y="78"/>
                      </a:lnTo>
                      <a:lnTo>
                        <a:pt x="111" y="33"/>
                      </a:lnTo>
                      <a:lnTo>
                        <a:pt x="153" y="0"/>
                      </a:lnTo>
                      <a:lnTo>
                        <a:pt x="225" y="129"/>
                      </a:lnTo>
                      <a:lnTo>
                        <a:pt x="174" y="180"/>
                      </a:lnTo>
                      <a:lnTo>
                        <a:pt x="120" y="285"/>
                      </a:lnTo>
                      <a:lnTo>
                        <a:pt x="96" y="363"/>
                      </a:lnTo>
                      <a:lnTo>
                        <a:pt x="81" y="441"/>
                      </a:lnTo>
                      <a:lnTo>
                        <a:pt x="90" y="543"/>
                      </a:lnTo>
                      <a:lnTo>
                        <a:pt x="132" y="411"/>
                      </a:lnTo>
                      <a:lnTo>
                        <a:pt x="180" y="285"/>
                      </a:lnTo>
                      <a:lnTo>
                        <a:pt x="231" y="216"/>
                      </a:lnTo>
                      <a:lnTo>
                        <a:pt x="261" y="189"/>
                      </a:lnTo>
                      <a:lnTo>
                        <a:pt x="324" y="303"/>
                      </a:lnTo>
                      <a:lnTo>
                        <a:pt x="252" y="378"/>
                      </a:lnTo>
                      <a:lnTo>
                        <a:pt x="192" y="465"/>
                      </a:lnTo>
                      <a:lnTo>
                        <a:pt x="159" y="558"/>
                      </a:lnTo>
                      <a:lnTo>
                        <a:pt x="120" y="648"/>
                      </a:lnTo>
                      <a:lnTo>
                        <a:pt x="117" y="693"/>
                      </a:lnTo>
                      <a:lnTo>
                        <a:pt x="117" y="750"/>
                      </a:lnTo>
                      <a:lnTo>
                        <a:pt x="153" y="807"/>
                      </a:lnTo>
                      <a:lnTo>
                        <a:pt x="225" y="945"/>
                      </a:lnTo>
                      <a:lnTo>
                        <a:pt x="309" y="1065"/>
                      </a:lnTo>
                      <a:lnTo>
                        <a:pt x="420" y="1197"/>
                      </a:lnTo>
                      <a:lnTo>
                        <a:pt x="486" y="1263"/>
                      </a:lnTo>
                      <a:lnTo>
                        <a:pt x="558" y="1311"/>
                      </a:lnTo>
                      <a:lnTo>
                        <a:pt x="345" y="1314"/>
                      </a:lnTo>
                      <a:lnTo>
                        <a:pt x="270" y="1197"/>
                      </a:lnTo>
                      <a:lnTo>
                        <a:pt x="192" y="1029"/>
                      </a:lnTo>
                      <a:lnTo>
                        <a:pt x="135" y="921"/>
                      </a:lnTo>
                      <a:lnTo>
                        <a:pt x="87" y="807"/>
                      </a:lnTo>
                      <a:lnTo>
                        <a:pt x="90" y="885"/>
                      </a:lnTo>
                      <a:lnTo>
                        <a:pt x="117" y="996"/>
                      </a:lnTo>
                      <a:lnTo>
                        <a:pt x="171" y="1146"/>
                      </a:lnTo>
                      <a:lnTo>
                        <a:pt x="228" y="1254"/>
                      </a:lnTo>
                      <a:lnTo>
                        <a:pt x="279" y="1308"/>
                      </a:lnTo>
                      <a:lnTo>
                        <a:pt x="126" y="1305"/>
                      </a:lnTo>
                      <a:close/>
                    </a:path>
                  </a:pathLst>
                </a:custGeom>
                <a:solidFill>
                  <a:srgbClr val="000099">
                    <a:alpha val="27000"/>
                  </a:srgbClr>
                </a:solidFill>
                <a:ln w="12700">
                  <a:noFill/>
                  <a:round/>
                  <a:headEnd/>
                  <a:tailEnd/>
                </a:ln>
              </p:spPr>
              <p:txBody>
                <a:bodyPr/>
                <a:lstStyle/>
                <a:p>
                  <a:pPr eaLnBrk="1" hangingPunct="1">
                    <a:lnSpc>
                      <a:spcPct val="90000"/>
                    </a:lnSpc>
                    <a:spcBef>
                      <a:spcPct val="20000"/>
                    </a:spcBef>
                  </a:pPr>
                  <a:endParaRPr kumimoji="0" lang="en-US" sz="5400">
                    <a:latin typeface="Arial" charset="0"/>
                  </a:endParaRPr>
                </a:p>
              </p:txBody>
            </p:sp>
            <p:sp>
              <p:nvSpPr>
                <p:cNvPr id="89109" name="Freeform 17"/>
                <p:cNvSpPr>
                  <a:spLocks noChangeAspect="1"/>
                </p:cNvSpPr>
                <p:nvPr/>
              </p:nvSpPr>
              <p:spPr bwMode="auto">
                <a:xfrm>
                  <a:off x="2226" y="1950"/>
                  <a:ext cx="1557" cy="1191"/>
                </a:xfrm>
                <a:custGeom>
                  <a:avLst/>
                  <a:gdLst>
                    <a:gd name="T0" fmla="*/ 3 w 1557"/>
                    <a:gd name="T1" fmla="*/ 996 h 1191"/>
                    <a:gd name="T2" fmla="*/ 633 w 1557"/>
                    <a:gd name="T3" fmla="*/ 999 h 1191"/>
                    <a:gd name="T4" fmla="*/ 876 w 1557"/>
                    <a:gd name="T5" fmla="*/ 1020 h 1191"/>
                    <a:gd name="T6" fmla="*/ 1260 w 1557"/>
                    <a:gd name="T7" fmla="*/ 1026 h 1191"/>
                    <a:gd name="T8" fmla="*/ 1320 w 1557"/>
                    <a:gd name="T9" fmla="*/ 1002 h 1191"/>
                    <a:gd name="T10" fmla="*/ 1353 w 1557"/>
                    <a:gd name="T11" fmla="*/ 984 h 1191"/>
                    <a:gd name="T12" fmla="*/ 1227 w 1557"/>
                    <a:gd name="T13" fmla="*/ 843 h 1191"/>
                    <a:gd name="T14" fmla="*/ 1086 w 1557"/>
                    <a:gd name="T15" fmla="*/ 672 h 1191"/>
                    <a:gd name="T16" fmla="*/ 984 w 1557"/>
                    <a:gd name="T17" fmla="*/ 528 h 1191"/>
                    <a:gd name="T18" fmla="*/ 900 w 1557"/>
                    <a:gd name="T19" fmla="*/ 402 h 1191"/>
                    <a:gd name="T20" fmla="*/ 888 w 1557"/>
                    <a:gd name="T21" fmla="*/ 345 h 1191"/>
                    <a:gd name="T22" fmla="*/ 888 w 1557"/>
                    <a:gd name="T23" fmla="*/ 276 h 1191"/>
                    <a:gd name="T24" fmla="*/ 918 w 1557"/>
                    <a:gd name="T25" fmla="*/ 195 h 1191"/>
                    <a:gd name="T26" fmla="*/ 984 w 1557"/>
                    <a:gd name="T27" fmla="*/ 84 h 1191"/>
                    <a:gd name="T28" fmla="*/ 1053 w 1557"/>
                    <a:gd name="T29" fmla="*/ 0 h 1191"/>
                    <a:gd name="T30" fmla="*/ 1149 w 1557"/>
                    <a:gd name="T31" fmla="*/ 195 h 1191"/>
                    <a:gd name="T32" fmla="*/ 1335 w 1557"/>
                    <a:gd name="T33" fmla="*/ 543 h 1191"/>
                    <a:gd name="T34" fmla="*/ 1242 w 1557"/>
                    <a:gd name="T35" fmla="*/ 426 h 1191"/>
                    <a:gd name="T36" fmla="*/ 1134 w 1557"/>
                    <a:gd name="T37" fmla="*/ 294 h 1191"/>
                    <a:gd name="T38" fmla="*/ 1062 w 1557"/>
                    <a:gd name="T39" fmla="*/ 231 h 1191"/>
                    <a:gd name="T40" fmla="*/ 1026 w 1557"/>
                    <a:gd name="T41" fmla="*/ 222 h 1191"/>
                    <a:gd name="T42" fmla="*/ 1005 w 1557"/>
                    <a:gd name="T43" fmla="*/ 237 h 1191"/>
                    <a:gd name="T44" fmla="*/ 1005 w 1557"/>
                    <a:gd name="T45" fmla="*/ 267 h 1191"/>
                    <a:gd name="T46" fmla="*/ 1017 w 1557"/>
                    <a:gd name="T47" fmla="*/ 300 h 1191"/>
                    <a:gd name="T48" fmla="*/ 1053 w 1557"/>
                    <a:gd name="T49" fmla="*/ 360 h 1191"/>
                    <a:gd name="T50" fmla="*/ 1110 w 1557"/>
                    <a:gd name="T51" fmla="*/ 447 h 1191"/>
                    <a:gd name="T52" fmla="*/ 1194 w 1557"/>
                    <a:gd name="T53" fmla="*/ 540 h 1191"/>
                    <a:gd name="T54" fmla="*/ 1275 w 1557"/>
                    <a:gd name="T55" fmla="*/ 621 h 1191"/>
                    <a:gd name="T56" fmla="*/ 1377 w 1557"/>
                    <a:gd name="T57" fmla="*/ 672 h 1191"/>
                    <a:gd name="T58" fmla="*/ 1557 w 1557"/>
                    <a:gd name="T59" fmla="*/ 1185 h 1191"/>
                    <a:gd name="T60" fmla="*/ 1485 w 1557"/>
                    <a:gd name="T61" fmla="*/ 1143 h 1191"/>
                    <a:gd name="T62" fmla="*/ 1344 w 1557"/>
                    <a:gd name="T63" fmla="*/ 1116 h 1191"/>
                    <a:gd name="T64" fmla="*/ 1164 w 1557"/>
                    <a:gd name="T65" fmla="*/ 1098 h 1191"/>
                    <a:gd name="T66" fmla="*/ 894 w 1557"/>
                    <a:gd name="T67" fmla="*/ 1089 h 1191"/>
                    <a:gd name="T68" fmla="*/ 603 w 1557"/>
                    <a:gd name="T69" fmla="*/ 1095 h 1191"/>
                    <a:gd name="T70" fmla="*/ 318 w 1557"/>
                    <a:gd name="T71" fmla="*/ 1131 h 1191"/>
                    <a:gd name="T72" fmla="*/ 147 w 1557"/>
                    <a:gd name="T73" fmla="*/ 1149 h 1191"/>
                    <a:gd name="T74" fmla="*/ 57 w 1557"/>
                    <a:gd name="T75" fmla="*/ 1164 h 1191"/>
                    <a:gd name="T76" fmla="*/ 0 w 1557"/>
                    <a:gd name="T77" fmla="*/ 1191 h 1191"/>
                    <a:gd name="T78" fmla="*/ 3 w 1557"/>
                    <a:gd name="T79" fmla="*/ 996 h 119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57"/>
                    <a:gd name="T121" fmla="*/ 0 h 1191"/>
                    <a:gd name="T122" fmla="*/ 1557 w 1557"/>
                    <a:gd name="T123" fmla="*/ 1191 h 119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57" h="1191">
                      <a:moveTo>
                        <a:pt x="3" y="996"/>
                      </a:moveTo>
                      <a:lnTo>
                        <a:pt x="633" y="999"/>
                      </a:lnTo>
                      <a:lnTo>
                        <a:pt x="876" y="1020"/>
                      </a:lnTo>
                      <a:lnTo>
                        <a:pt x="1260" y="1026"/>
                      </a:lnTo>
                      <a:lnTo>
                        <a:pt x="1320" y="1002"/>
                      </a:lnTo>
                      <a:lnTo>
                        <a:pt x="1353" y="984"/>
                      </a:lnTo>
                      <a:lnTo>
                        <a:pt x="1227" y="843"/>
                      </a:lnTo>
                      <a:lnTo>
                        <a:pt x="1086" y="672"/>
                      </a:lnTo>
                      <a:lnTo>
                        <a:pt x="984" y="528"/>
                      </a:lnTo>
                      <a:lnTo>
                        <a:pt x="900" y="402"/>
                      </a:lnTo>
                      <a:lnTo>
                        <a:pt x="888" y="345"/>
                      </a:lnTo>
                      <a:lnTo>
                        <a:pt x="888" y="276"/>
                      </a:lnTo>
                      <a:lnTo>
                        <a:pt x="918" y="195"/>
                      </a:lnTo>
                      <a:lnTo>
                        <a:pt x="984" y="84"/>
                      </a:lnTo>
                      <a:lnTo>
                        <a:pt x="1053" y="0"/>
                      </a:lnTo>
                      <a:lnTo>
                        <a:pt x="1149" y="195"/>
                      </a:lnTo>
                      <a:lnTo>
                        <a:pt x="1335" y="543"/>
                      </a:lnTo>
                      <a:lnTo>
                        <a:pt x="1242" y="426"/>
                      </a:lnTo>
                      <a:lnTo>
                        <a:pt x="1134" y="294"/>
                      </a:lnTo>
                      <a:lnTo>
                        <a:pt x="1062" y="231"/>
                      </a:lnTo>
                      <a:lnTo>
                        <a:pt x="1026" y="222"/>
                      </a:lnTo>
                      <a:lnTo>
                        <a:pt x="1005" y="237"/>
                      </a:lnTo>
                      <a:lnTo>
                        <a:pt x="1005" y="267"/>
                      </a:lnTo>
                      <a:lnTo>
                        <a:pt x="1017" y="300"/>
                      </a:lnTo>
                      <a:lnTo>
                        <a:pt x="1053" y="360"/>
                      </a:lnTo>
                      <a:lnTo>
                        <a:pt x="1110" y="447"/>
                      </a:lnTo>
                      <a:lnTo>
                        <a:pt x="1194" y="540"/>
                      </a:lnTo>
                      <a:lnTo>
                        <a:pt x="1275" y="621"/>
                      </a:lnTo>
                      <a:lnTo>
                        <a:pt x="1377" y="672"/>
                      </a:lnTo>
                      <a:lnTo>
                        <a:pt x="1557" y="1185"/>
                      </a:lnTo>
                      <a:lnTo>
                        <a:pt x="1485" y="1143"/>
                      </a:lnTo>
                      <a:lnTo>
                        <a:pt x="1344" y="1116"/>
                      </a:lnTo>
                      <a:lnTo>
                        <a:pt x="1164" y="1098"/>
                      </a:lnTo>
                      <a:lnTo>
                        <a:pt x="894" y="1089"/>
                      </a:lnTo>
                      <a:lnTo>
                        <a:pt x="603" y="1095"/>
                      </a:lnTo>
                      <a:lnTo>
                        <a:pt x="318" y="1131"/>
                      </a:lnTo>
                      <a:lnTo>
                        <a:pt x="147" y="1149"/>
                      </a:lnTo>
                      <a:lnTo>
                        <a:pt x="57" y="1164"/>
                      </a:lnTo>
                      <a:lnTo>
                        <a:pt x="0" y="1191"/>
                      </a:lnTo>
                      <a:lnTo>
                        <a:pt x="3" y="996"/>
                      </a:lnTo>
                      <a:close/>
                    </a:path>
                  </a:pathLst>
                </a:custGeom>
                <a:solidFill>
                  <a:srgbClr val="000099">
                    <a:alpha val="27000"/>
                  </a:srgbClr>
                </a:solidFill>
                <a:ln w="12700">
                  <a:noFill/>
                  <a:round/>
                  <a:headEnd/>
                  <a:tailEnd/>
                </a:ln>
              </p:spPr>
              <p:txBody>
                <a:bodyPr/>
                <a:lstStyle/>
                <a:p>
                  <a:pPr eaLnBrk="1" hangingPunct="1">
                    <a:lnSpc>
                      <a:spcPct val="90000"/>
                    </a:lnSpc>
                    <a:spcBef>
                      <a:spcPct val="20000"/>
                    </a:spcBef>
                  </a:pPr>
                  <a:endParaRPr kumimoji="0" lang="en-US" sz="5400">
                    <a:latin typeface="Arial" charset="0"/>
                  </a:endParaRPr>
                </a:p>
              </p:txBody>
            </p:sp>
            <p:sp>
              <p:nvSpPr>
                <p:cNvPr id="89110" name="Freeform 18"/>
                <p:cNvSpPr>
                  <a:spLocks noChangeAspect="1"/>
                </p:cNvSpPr>
                <p:nvPr/>
              </p:nvSpPr>
              <p:spPr bwMode="auto">
                <a:xfrm>
                  <a:off x="1119" y="2244"/>
                  <a:ext cx="1074" cy="924"/>
                </a:xfrm>
                <a:custGeom>
                  <a:avLst/>
                  <a:gdLst>
                    <a:gd name="T0" fmla="*/ 147 w 1074"/>
                    <a:gd name="T1" fmla="*/ 924 h 924"/>
                    <a:gd name="T2" fmla="*/ 0 w 1074"/>
                    <a:gd name="T3" fmla="*/ 768 h 924"/>
                    <a:gd name="T4" fmla="*/ 60 w 1074"/>
                    <a:gd name="T5" fmla="*/ 735 h 924"/>
                    <a:gd name="T6" fmla="*/ 165 w 1074"/>
                    <a:gd name="T7" fmla="*/ 705 h 924"/>
                    <a:gd name="T8" fmla="*/ 330 w 1074"/>
                    <a:gd name="T9" fmla="*/ 693 h 924"/>
                    <a:gd name="T10" fmla="*/ 495 w 1074"/>
                    <a:gd name="T11" fmla="*/ 693 h 924"/>
                    <a:gd name="T12" fmla="*/ 648 w 1074"/>
                    <a:gd name="T13" fmla="*/ 696 h 924"/>
                    <a:gd name="T14" fmla="*/ 735 w 1074"/>
                    <a:gd name="T15" fmla="*/ 711 h 924"/>
                    <a:gd name="T16" fmla="*/ 822 w 1074"/>
                    <a:gd name="T17" fmla="*/ 726 h 924"/>
                    <a:gd name="T18" fmla="*/ 912 w 1074"/>
                    <a:gd name="T19" fmla="*/ 723 h 924"/>
                    <a:gd name="T20" fmla="*/ 993 w 1074"/>
                    <a:gd name="T21" fmla="*/ 699 h 924"/>
                    <a:gd name="T22" fmla="*/ 1026 w 1074"/>
                    <a:gd name="T23" fmla="*/ 663 h 924"/>
                    <a:gd name="T24" fmla="*/ 972 w 1074"/>
                    <a:gd name="T25" fmla="*/ 636 h 924"/>
                    <a:gd name="T26" fmla="*/ 933 w 1074"/>
                    <a:gd name="T27" fmla="*/ 576 h 924"/>
                    <a:gd name="T28" fmla="*/ 903 w 1074"/>
                    <a:gd name="T29" fmla="*/ 477 h 924"/>
                    <a:gd name="T30" fmla="*/ 885 w 1074"/>
                    <a:gd name="T31" fmla="*/ 384 h 924"/>
                    <a:gd name="T32" fmla="*/ 864 w 1074"/>
                    <a:gd name="T33" fmla="*/ 297 h 924"/>
                    <a:gd name="T34" fmla="*/ 927 w 1074"/>
                    <a:gd name="T35" fmla="*/ 195 h 924"/>
                    <a:gd name="T36" fmla="*/ 933 w 1074"/>
                    <a:gd name="T37" fmla="*/ 321 h 924"/>
                    <a:gd name="T38" fmla="*/ 957 w 1074"/>
                    <a:gd name="T39" fmla="*/ 426 h 924"/>
                    <a:gd name="T40" fmla="*/ 987 w 1074"/>
                    <a:gd name="T41" fmla="*/ 501 h 924"/>
                    <a:gd name="T42" fmla="*/ 1017 w 1074"/>
                    <a:gd name="T43" fmla="*/ 507 h 924"/>
                    <a:gd name="T44" fmla="*/ 1011 w 1074"/>
                    <a:gd name="T45" fmla="*/ 393 h 924"/>
                    <a:gd name="T46" fmla="*/ 993 w 1074"/>
                    <a:gd name="T47" fmla="*/ 228 h 924"/>
                    <a:gd name="T48" fmla="*/ 954 w 1074"/>
                    <a:gd name="T49" fmla="*/ 120 h 924"/>
                    <a:gd name="T50" fmla="*/ 1008 w 1074"/>
                    <a:gd name="T51" fmla="*/ 0 h 924"/>
                    <a:gd name="T52" fmla="*/ 1050 w 1074"/>
                    <a:gd name="T53" fmla="*/ 135 h 924"/>
                    <a:gd name="T54" fmla="*/ 1065 w 1074"/>
                    <a:gd name="T55" fmla="*/ 315 h 924"/>
                    <a:gd name="T56" fmla="*/ 1074 w 1074"/>
                    <a:gd name="T57" fmla="*/ 513 h 924"/>
                    <a:gd name="T58" fmla="*/ 1074 w 1074"/>
                    <a:gd name="T59" fmla="*/ 654 h 924"/>
                    <a:gd name="T60" fmla="*/ 1065 w 1074"/>
                    <a:gd name="T61" fmla="*/ 765 h 924"/>
                    <a:gd name="T62" fmla="*/ 1050 w 1074"/>
                    <a:gd name="T63" fmla="*/ 885 h 924"/>
                    <a:gd name="T64" fmla="*/ 867 w 1074"/>
                    <a:gd name="T65" fmla="*/ 840 h 924"/>
                    <a:gd name="T66" fmla="*/ 630 w 1074"/>
                    <a:gd name="T67" fmla="*/ 783 h 924"/>
                    <a:gd name="T68" fmla="*/ 444 w 1074"/>
                    <a:gd name="T69" fmla="*/ 750 h 924"/>
                    <a:gd name="T70" fmla="*/ 294 w 1074"/>
                    <a:gd name="T71" fmla="*/ 744 h 924"/>
                    <a:gd name="T72" fmla="*/ 201 w 1074"/>
                    <a:gd name="T73" fmla="*/ 768 h 924"/>
                    <a:gd name="T74" fmla="*/ 147 w 1074"/>
                    <a:gd name="T75" fmla="*/ 816 h 924"/>
                    <a:gd name="T76" fmla="*/ 138 w 1074"/>
                    <a:gd name="T77" fmla="*/ 873 h 924"/>
                    <a:gd name="T78" fmla="*/ 147 w 1074"/>
                    <a:gd name="T79" fmla="*/ 924 h 9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74"/>
                    <a:gd name="T121" fmla="*/ 0 h 924"/>
                    <a:gd name="T122" fmla="*/ 1074 w 1074"/>
                    <a:gd name="T123" fmla="*/ 924 h 9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74" h="924">
                      <a:moveTo>
                        <a:pt x="147" y="924"/>
                      </a:moveTo>
                      <a:lnTo>
                        <a:pt x="0" y="768"/>
                      </a:lnTo>
                      <a:lnTo>
                        <a:pt x="60" y="735"/>
                      </a:lnTo>
                      <a:lnTo>
                        <a:pt x="165" y="705"/>
                      </a:lnTo>
                      <a:lnTo>
                        <a:pt x="330" y="693"/>
                      </a:lnTo>
                      <a:lnTo>
                        <a:pt x="495" y="693"/>
                      </a:lnTo>
                      <a:lnTo>
                        <a:pt x="648" y="696"/>
                      </a:lnTo>
                      <a:lnTo>
                        <a:pt x="735" y="711"/>
                      </a:lnTo>
                      <a:lnTo>
                        <a:pt x="822" y="726"/>
                      </a:lnTo>
                      <a:lnTo>
                        <a:pt x="912" y="723"/>
                      </a:lnTo>
                      <a:lnTo>
                        <a:pt x="993" y="699"/>
                      </a:lnTo>
                      <a:lnTo>
                        <a:pt x="1026" y="663"/>
                      </a:lnTo>
                      <a:lnTo>
                        <a:pt x="972" y="636"/>
                      </a:lnTo>
                      <a:lnTo>
                        <a:pt x="933" y="576"/>
                      </a:lnTo>
                      <a:lnTo>
                        <a:pt x="903" y="477"/>
                      </a:lnTo>
                      <a:lnTo>
                        <a:pt x="885" y="384"/>
                      </a:lnTo>
                      <a:lnTo>
                        <a:pt x="864" y="297"/>
                      </a:lnTo>
                      <a:lnTo>
                        <a:pt x="927" y="195"/>
                      </a:lnTo>
                      <a:lnTo>
                        <a:pt x="933" y="321"/>
                      </a:lnTo>
                      <a:lnTo>
                        <a:pt x="957" y="426"/>
                      </a:lnTo>
                      <a:lnTo>
                        <a:pt x="987" y="501"/>
                      </a:lnTo>
                      <a:lnTo>
                        <a:pt x="1017" y="507"/>
                      </a:lnTo>
                      <a:lnTo>
                        <a:pt x="1011" y="393"/>
                      </a:lnTo>
                      <a:lnTo>
                        <a:pt x="993" y="228"/>
                      </a:lnTo>
                      <a:lnTo>
                        <a:pt x="954" y="120"/>
                      </a:lnTo>
                      <a:lnTo>
                        <a:pt x="1008" y="0"/>
                      </a:lnTo>
                      <a:lnTo>
                        <a:pt x="1050" y="135"/>
                      </a:lnTo>
                      <a:lnTo>
                        <a:pt x="1065" y="315"/>
                      </a:lnTo>
                      <a:lnTo>
                        <a:pt x="1074" y="513"/>
                      </a:lnTo>
                      <a:lnTo>
                        <a:pt x="1074" y="654"/>
                      </a:lnTo>
                      <a:lnTo>
                        <a:pt x="1065" y="765"/>
                      </a:lnTo>
                      <a:lnTo>
                        <a:pt x="1050" y="885"/>
                      </a:lnTo>
                      <a:lnTo>
                        <a:pt x="867" y="840"/>
                      </a:lnTo>
                      <a:lnTo>
                        <a:pt x="630" y="783"/>
                      </a:lnTo>
                      <a:lnTo>
                        <a:pt x="444" y="750"/>
                      </a:lnTo>
                      <a:lnTo>
                        <a:pt x="294" y="744"/>
                      </a:lnTo>
                      <a:lnTo>
                        <a:pt x="201" y="768"/>
                      </a:lnTo>
                      <a:lnTo>
                        <a:pt x="147" y="816"/>
                      </a:lnTo>
                      <a:lnTo>
                        <a:pt x="138" y="873"/>
                      </a:lnTo>
                      <a:lnTo>
                        <a:pt x="147" y="924"/>
                      </a:lnTo>
                      <a:close/>
                    </a:path>
                  </a:pathLst>
                </a:custGeom>
                <a:solidFill>
                  <a:srgbClr val="000099">
                    <a:alpha val="27000"/>
                  </a:srgbClr>
                </a:solidFill>
                <a:ln w="12700">
                  <a:noFill/>
                  <a:round/>
                  <a:headEnd/>
                  <a:tailEnd/>
                </a:ln>
              </p:spPr>
              <p:txBody>
                <a:bodyPr/>
                <a:lstStyle/>
                <a:p>
                  <a:pPr eaLnBrk="1" hangingPunct="1">
                    <a:lnSpc>
                      <a:spcPct val="90000"/>
                    </a:lnSpc>
                    <a:spcBef>
                      <a:spcPct val="20000"/>
                    </a:spcBef>
                  </a:pPr>
                  <a:endParaRPr kumimoji="0" lang="en-US" sz="5400">
                    <a:latin typeface="Arial" charset="0"/>
                  </a:endParaRPr>
                </a:p>
              </p:txBody>
            </p:sp>
          </p:grpSp>
        </p:grpSp>
        <p:sp>
          <p:nvSpPr>
            <p:cNvPr id="89111" name="Freeform 19"/>
            <p:cNvSpPr>
              <a:spLocks noChangeAspect="1"/>
            </p:cNvSpPr>
            <p:nvPr/>
          </p:nvSpPr>
          <p:spPr bwMode="auto">
            <a:xfrm>
              <a:off x="1338" y="3640"/>
              <a:ext cx="29" cy="108"/>
            </a:xfrm>
            <a:custGeom>
              <a:avLst/>
              <a:gdLst>
                <a:gd name="T0" fmla="*/ 0 w 56"/>
                <a:gd name="T1" fmla="*/ 204 h 208"/>
                <a:gd name="T2" fmla="*/ 8 w 56"/>
                <a:gd name="T3" fmla="*/ 0 h 208"/>
                <a:gd name="T4" fmla="*/ 51 w 56"/>
                <a:gd name="T5" fmla="*/ 119 h 208"/>
                <a:gd name="T6" fmla="*/ 56 w 56"/>
                <a:gd name="T7" fmla="*/ 208 h 208"/>
                <a:gd name="T8" fmla="*/ 0 w 56"/>
                <a:gd name="T9" fmla="*/ 204 h 208"/>
                <a:gd name="T10" fmla="*/ 0 60000 65536"/>
                <a:gd name="T11" fmla="*/ 0 60000 65536"/>
                <a:gd name="T12" fmla="*/ 0 60000 65536"/>
                <a:gd name="T13" fmla="*/ 0 60000 65536"/>
                <a:gd name="T14" fmla="*/ 0 60000 65536"/>
                <a:gd name="T15" fmla="*/ 0 w 56"/>
                <a:gd name="T16" fmla="*/ 0 h 208"/>
                <a:gd name="T17" fmla="*/ 56 w 56"/>
                <a:gd name="T18" fmla="*/ 208 h 208"/>
              </a:gdLst>
              <a:ahLst/>
              <a:cxnLst>
                <a:cxn ang="T10">
                  <a:pos x="T0" y="T1"/>
                </a:cxn>
                <a:cxn ang="T11">
                  <a:pos x="T2" y="T3"/>
                </a:cxn>
                <a:cxn ang="T12">
                  <a:pos x="T4" y="T5"/>
                </a:cxn>
                <a:cxn ang="T13">
                  <a:pos x="T6" y="T7"/>
                </a:cxn>
                <a:cxn ang="T14">
                  <a:pos x="T8" y="T9"/>
                </a:cxn>
              </a:cxnLst>
              <a:rect l="T15" t="T16" r="T17" b="T18"/>
              <a:pathLst>
                <a:path w="56" h="208">
                  <a:moveTo>
                    <a:pt x="0" y="204"/>
                  </a:moveTo>
                  <a:lnTo>
                    <a:pt x="8" y="0"/>
                  </a:lnTo>
                  <a:lnTo>
                    <a:pt x="51" y="119"/>
                  </a:lnTo>
                  <a:lnTo>
                    <a:pt x="56" y="208"/>
                  </a:lnTo>
                  <a:lnTo>
                    <a:pt x="0" y="204"/>
                  </a:lnTo>
                  <a:close/>
                </a:path>
              </a:pathLst>
            </a:custGeom>
            <a:solidFill>
              <a:srgbClr val="FFFFFF">
                <a:alpha val="27000"/>
              </a:srgbClr>
            </a:solidFill>
            <a:ln w="12700">
              <a:noFill/>
              <a:round/>
              <a:headEnd/>
              <a:tailEnd/>
            </a:ln>
          </p:spPr>
          <p:txBody>
            <a:bodyPr/>
            <a:lstStyle/>
            <a:p>
              <a:pPr eaLnBrk="1" hangingPunct="1">
                <a:lnSpc>
                  <a:spcPct val="90000"/>
                </a:lnSpc>
                <a:spcBef>
                  <a:spcPct val="20000"/>
                </a:spcBef>
              </a:pPr>
              <a:endParaRPr kumimoji="0" lang="en-US" sz="5400">
                <a:latin typeface="Arial" charset="0"/>
              </a:endParaRPr>
            </a:p>
          </p:txBody>
        </p:sp>
      </p:grpSp>
      <p:sp>
        <p:nvSpPr>
          <p:cNvPr id="89090" name="Text Box 2"/>
          <p:cNvSpPr txBox="1">
            <a:spLocks noChangeArrowheads="1"/>
          </p:cNvSpPr>
          <p:nvPr/>
        </p:nvSpPr>
        <p:spPr bwMode="auto">
          <a:xfrm>
            <a:off x="2286000" y="533400"/>
            <a:ext cx="5257800" cy="5626100"/>
          </a:xfrm>
          <a:prstGeom prst="rect">
            <a:avLst/>
          </a:prstGeom>
          <a:noFill/>
          <a:ln w="12700">
            <a:noFill/>
            <a:miter lim="800000"/>
            <a:headEnd type="none" w="sm" len="sm"/>
            <a:tailEnd type="none" w="sm" len="sm"/>
          </a:ln>
          <a:effectLst/>
        </p:spPr>
        <p:txBody>
          <a:bodyPr>
            <a:spAutoFit/>
          </a:bodyPr>
          <a:lstStyle/>
          <a:p>
            <a:pPr>
              <a:spcBef>
                <a:spcPct val="50000"/>
              </a:spcBef>
            </a:pPr>
            <a:endParaRPr lang="en-US" sz="4800" dirty="0">
              <a:solidFill>
                <a:srgbClr val="000099"/>
              </a:solidFill>
            </a:endParaRPr>
          </a:p>
          <a:p>
            <a:pPr>
              <a:spcBef>
                <a:spcPct val="50000"/>
              </a:spcBef>
            </a:pPr>
            <a:r>
              <a:rPr lang="en-US" sz="6600" dirty="0">
                <a:solidFill>
                  <a:srgbClr val="000099"/>
                </a:solidFill>
              </a:rPr>
              <a:t>Fairborn High School Scheduling</a:t>
            </a:r>
          </a:p>
          <a:p>
            <a:pPr>
              <a:spcBef>
                <a:spcPct val="50000"/>
              </a:spcBef>
            </a:pPr>
            <a:endParaRPr lang="en-US" dirty="0"/>
          </a:p>
          <a:p>
            <a:pPr>
              <a:spcBef>
                <a:spcPct val="50000"/>
              </a:spcBef>
            </a:pPr>
            <a:r>
              <a:rPr lang="en-US" sz="3200" dirty="0" smtClean="0"/>
              <a:t>2015 </a:t>
            </a:r>
            <a:r>
              <a:rPr lang="en-US" sz="3200" dirty="0"/>
              <a:t>– </a:t>
            </a:r>
            <a:r>
              <a:rPr lang="en-US" sz="3200" dirty="0" smtClean="0"/>
              <a:t>2016 </a:t>
            </a:r>
            <a:r>
              <a:rPr lang="en-US" sz="3200" dirty="0"/>
              <a:t>school year</a:t>
            </a:r>
          </a:p>
        </p:txBody>
      </p:sp>
    </p:spTree>
  </p:cSld>
  <p:clrMapOvr>
    <a:masterClrMapping/>
  </p:clrMapOvr>
  <p:transition advClick="0" advTm="15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a:r>
              <a:rPr lang="en-US"/>
              <a:t>What Materials Do I Need?</a:t>
            </a:r>
          </a:p>
        </p:txBody>
      </p:sp>
      <p:sp>
        <p:nvSpPr>
          <p:cNvPr id="19459" name="Rectangle 3"/>
          <p:cNvSpPr>
            <a:spLocks noGrp="1" noChangeArrowheads="1"/>
          </p:cNvSpPr>
          <p:nvPr>
            <p:ph type="body" sz="half" idx="1"/>
          </p:nvPr>
        </p:nvSpPr>
        <p:spPr>
          <a:xfrm>
            <a:off x="1173163" y="1981200"/>
            <a:ext cx="7361237" cy="4114800"/>
          </a:xfrm>
        </p:spPr>
        <p:txBody>
          <a:bodyPr/>
          <a:lstStyle/>
          <a:p>
            <a:pPr>
              <a:lnSpc>
                <a:spcPct val="90000"/>
              </a:lnSpc>
            </a:pPr>
            <a:r>
              <a:rPr lang="en-US" sz="2400" dirty="0">
                <a:latin typeface="Georgia Ref" pitchFamily="18" charset="0"/>
              </a:rPr>
              <a:t>Program of Study </a:t>
            </a:r>
            <a:r>
              <a:rPr lang="en-US" sz="2400" dirty="0" smtClean="0">
                <a:latin typeface="Georgia Ref" pitchFamily="18" charset="0"/>
              </a:rPr>
              <a:t>Booklet</a:t>
            </a:r>
          </a:p>
          <a:p>
            <a:pPr>
              <a:lnSpc>
                <a:spcPct val="90000"/>
              </a:lnSpc>
            </a:pPr>
            <a:r>
              <a:rPr lang="en-US" sz="2400" dirty="0" smtClean="0">
                <a:latin typeface="Georgia Ref" pitchFamily="18" charset="0"/>
              </a:rPr>
              <a:t>Instructions for Course Request Form</a:t>
            </a:r>
            <a:endParaRPr lang="en-US" sz="2400" dirty="0">
              <a:latin typeface="Georgia Ref" pitchFamily="18" charset="0"/>
            </a:endParaRPr>
          </a:p>
          <a:p>
            <a:pPr>
              <a:lnSpc>
                <a:spcPct val="90000"/>
              </a:lnSpc>
            </a:pPr>
            <a:r>
              <a:rPr lang="en-US" sz="2400" dirty="0">
                <a:latin typeface="Georgia Ref" pitchFamily="18" charset="0"/>
              </a:rPr>
              <a:t>Course Request </a:t>
            </a:r>
            <a:r>
              <a:rPr lang="en-US" sz="2400" dirty="0" smtClean="0">
                <a:latin typeface="Georgia Ref" pitchFamily="18" charset="0"/>
              </a:rPr>
              <a:t>Form</a:t>
            </a:r>
          </a:p>
          <a:p>
            <a:pPr>
              <a:lnSpc>
                <a:spcPct val="90000"/>
              </a:lnSpc>
            </a:pPr>
            <a:r>
              <a:rPr lang="en-US" sz="2400" dirty="0" smtClean="0">
                <a:latin typeface="Georgia Ref" pitchFamily="18" charset="0"/>
              </a:rPr>
              <a:t>Transcript</a:t>
            </a:r>
            <a:endParaRPr lang="en-US" sz="2400" dirty="0">
              <a:latin typeface="Georgia Ref" pitchFamily="18" charset="0"/>
            </a:endParaRPr>
          </a:p>
          <a:p>
            <a:pPr>
              <a:lnSpc>
                <a:spcPct val="90000"/>
              </a:lnSpc>
              <a:buFont typeface="Monotype Sorts" pitchFamily="2" charset="2"/>
              <a:buNone/>
            </a:pPr>
            <a:r>
              <a:rPr lang="en-US" sz="2800" dirty="0" smtClean="0">
                <a:latin typeface="Georgia Ref" pitchFamily="18" charset="0"/>
              </a:rPr>
              <a:t>These materials will be handed out in Homeroom  on Feb 6</a:t>
            </a:r>
            <a:r>
              <a:rPr lang="en-US" sz="2800" baseline="30000" dirty="0" smtClean="0">
                <a:latin typeface="Georgia Ref" pitchFamily="18" charset="0"/>
              </a:rPr>
              <a:t>th</a:t>
            </a:r>
            <a:r>
              <a:rPr lang="en-US" sz="2800" dirty="0" smtClean="0">
                <a:latin typeface="Georgia Ref" pitchFamily="18" charset="0"/>
              </a:rPr>
              <a:t>.   </a:t>
            </a:r>
          </a:p>
          <a:p>
            <a:pPr>
              <a:lnSpc>
                <a:spcPct val="90000"/>
              </a:lnSpc>
              <a:buFont typeface="Monotype Sorts" pitchFamily="2" charset="2"/>
              <a:buNone/>
            </a:pPr>
            <a:r>
              <a:rPr lang="en-US" sz="2800" dirty="0" smtClean="0">
                <a:latin typeface="Georgia Ref" pitchFamily="18" charset="0"/>
              </a:rPr>
              <a:t>There will be a meeting with your teachers on Feb 10</a:t>
            </a:r>
            <a:r>
              <a:rPr lang="en-US" sz="2800" baseline="30000" dirty="0" smtClean="0">
                <a:latin typeface="Georgia Ref" pitchFamily="18" charset="0"/>
              </a:rPr>
              <a:t>th</a:t>
            </a:r>
            <a:r>
              <a:rPr lang="en-US" sz="2800" dirty="0" smtClean="0">
                <a:latin typeface="Georgia Ref" pitchFamily="18" charset="0"/>
              </a:rPr>
              <a:t> and 11</a:t>
            </a:r>
            <a:r>
              <a:rPr lang="en-US" sz="2800" baseline="30000" dirty="0" smtClean="0">
                <a:latin typeface="Georgia Ref" pitchFamily="18" charset="0"/>
              </a:rPr>
              <a:t>th</a:t>
            </a:r>
            <a:r>
              <a:rPr lang="en-US" sz="2800" dirty="0" smtClean="0">
                <a:latin typeface="Georgia Ref" pitchFamily="18" charset="0"/>
              </a:rPr>
              <a:t>.  </a:t>
            </a:r>
            <a:endParaRPr lang="en-US" sz="2400" dirty="0">
              <a:latin typeface="Georgia Ref" pitchFamily="18" charset="0"/>
            </a:endParaRPr>
          </a:p>
        </p:txBody>
      </p:sp>
    </p:spTree>
  </p:cSld>
  <p:clrMapOvr>
    <a:masterClrMapping/>
  </p:clrMapOvr>
  <p:transition advClick="0" advTm="42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371600" y="0"/>
            <a:ext cx="7772400" cy="838200"/>
          </a:xfrm>
        </p:spPr>
        <p:txBody>
          <a:bodyPr/>
          <a:lstStyle/>
          <a:p>
            <a:pPr algn="ctr"/>
            <a:r>
              <a:rPr lang="en-US" sz="3600" dirty="0"/>
              <a:t>Required Courses for </a:t>
            </a:r>
            <a:r>
              <a:rPr lang="en-US" sz="3600" dirty="0" smtClean="0"/>
              <a:t>Graduation </a:t>
            </a:r>
            <a:br>
              <a:rPr lang="en-US" sz="3600" dirty="0" smtClean="0"/>
            </a:br>
            <a:r>
              <a:rPr lang="en-US" sz="3600" dirty="0" smtClean="0"/>
              <a:t>2016 &amp; 2017 .</a:t>
            </a:r>
            <a:endParaRPr lang="en-US" dirty="0"/>
          </a:p>
        </p:txBody>
      </p:sp>
      <p:sp>
        <p:nvSpPr>
          <p:cNvPr id="21507" name="Rectangle 3"/>
          <p:cNvSpPr>
            <a:spLocks noGrp="1" noChangeArrowheads="1"/>
          </p:cNvSpPr>
          <p:nvPr>
            <p:ph type="body" sz="half" idx="1"/>
          </p:nvPr>
        </p:nvSpPr>
        <p:spPr>
          <a:xfrm>
            <a:off x="1295400" y="990600"/>
            <a:ext cx="7467600" cy="5029200"/>
          </a:xfrm>
        </p:spPr>
        <p:txBody>
          <a:bodyPr/>
          <a:lstStyle/>
          <a:p>
            <a:pPr>
              <a:lnSpc>
                <a:spcPct val="90000"/>
              </a:lnSpc>
            </a:pPr>
            <a:r>
              <a:rPr lang="en-US" sz="2400" b="1" dirty="0">
                <a:solidFill>
                  <a:srgbClr val="336699"/>
                </a:solidFill>
                <a:latin typeface="Georgia Ref" pitchFamily="18" charset="0"/>
              </a:rPr>
              <a:t>4 Credits of English </a:t>
            </a:r>
            <a:r>
              <a:rPr lang="en-US" sz="2400" b="1" dirty="0" smtClean="0">
                <a:solidFill>
                  <a:srgbClr val="336699"/>
                </a:solidFill>
                <a:latin typeface="Georgia Ref" pitchFamily="18" charset="0"/>
              </a:rPr>
              <a:t>(9, 10, 11, and one additional unit)</a:t>
            </a:r>
            <a:endParaRPr lang="en-US" sz="2400" b="1" dirty="0">
              <a:solidFill>
                <a:srgbClr val="336699"/>
              </a:solidFill>
              <a:latin typeface="Georgia Ref" pitchFamily="18" charset="0"/>
            </a:endParaRPr>
          </a:p>
          <a:p>
            <a:pPr>
              <a:lnSpc>
                <a:spcPct val="90000"/>
              </a:lnSpc>
            </a:pPr>
            <a:r>
              <a:rPr lang="en-US" sz="2400" b="1" dirty="0" smtClean="0">
                <a:solidFill>
                  <a:srgbClr val="336699"/>
                </a:solidFill>
                <a:latin typeface="Georgia Ref" pitchFamily="18" charset="0"/>
              </a:rPr>
              <a:t>4 </a:t>
            </a:r>
            <a:r>
              <a:rPr lang="en-US" sz="2400" b="1" dirty="0">
                <a:solidFill>
                  <a:srgbClr val="336699"/>
                </a:solidFill>
                <a:latin typeface="Georgia Ref" pitchFamily="18" charset="0"/>
              </a:rPr>
              <a:t>Credits of </a:t>
            </a:r>
            <a:r>
              <a:rPr lang="en-US" sz="2400" b="1" dirty="0" smtClean="0">
                <a:solidFill>
                  <a:srgbClr val="336699"/>
                </a:solidFill>
                <a:latin typeface="Georgia Ref" pitchFamily="18" charset="0"/>
              </a:rPr>
              <a:t>Math (Algebra, Geometry, and Algebra II or its equivalent and one unit of Advanced Study)</a:t>
            </a:r>
            <a:endParaRPr lang="en-US" sz="2400" b="1" dirty="0">
              <a:solidFill>
                <a:srgbClr val="336699"/>
              </a:solidFill>
              <a:latin typeface="Georgia Ref" pitchFamily="18" charset="0"/>
            </a:endParaRPr>
          </a:p>
          <a:p>
            <a:pPr>
              <a:lnSpc>
                <a:spcPct val="90000"/>
              </a:lnSpc>
            </a:pPr>
            <a:r>
              <a:rPr lang="en-US" sz="2400" b="1" dirty="0">
                <a:solidFill>
                  <a:srgbClr val="336699"/>
                </a:solidFill>
                <a:latin typeface="Georgia Ref" pitchFamily="18" charset="0"/>
              </a:rPr>
              <a:t>3 Credits of Science (1 </a:t>
            </a:r>
            <a:r>
              <a:rPr lang="en-US" sz="2400" b="1" dirty="0" smtClean="0">
                <a:solidFill>
                  <a:srgbClr val="336699"/>
                </a:solidFill>
                <a:latin typeface="Georgia Ref" pitchFamily="18" charset="0"/>
              </a:rPr>
              <a:t>Physical</a:t>
            </a:r>
            <a:r>
              <a:rPr lang="en-US" sz="2400" b="1" dirty="0">
                <a:solidFill>
                  <a:srgbClr val="336699"/>
                </a:solidFill>
                <a:latin typeface="Georgia Ref" pitchFamily="18" charset="0"/>
              </a:rPr>
              <a:t>, 1 </a:t>
            </a:r>
            <a:r>
              <a:rPr lang="en-US" sz="2400" b="1" dirty="0" smtClean="0">
                <a:solidFill>
                  <a:srgbClr val="336699"/>
                </a:solidFill>
                <a:latin typeface="Georgia Ref" pitchFamily="18" charset="0"/>
              </a:rPr>
              <a:t>Biological, and one additional unit of Advanced Study)</a:t>
            </a:r>
            <a:endParaRPr lang="en-US" sz="2400" b="1" dirty="0">
              <a:solidFill>
                <a:srgbClr val="336699"/>
              </a:solidFill>
              <a:latin typeface="Georgia Ref" pitchFamily="18" charset="0"/>
            </a:endParaRPr>
          </a:p>
          <a:p>
            <a:pPr>
              <a:lnSpc>
                <a:spcPct val="90000"/>
              </a:lnSpc>
            </a:pPr>
            <a:r>
              <a:rPr lang="en-US" sz="2400" b="1" dirty="0">
                <a:solidFill>
                  <a:srgbClr val="336699"/>
                </a:solidFill>
                <a:latin typeface="Georgia Ref" pitchFamily="18" charset="0"/>
              </a:rPr>
              <a:t>3 Credits of Social Studies </a:t>
            </a:r>
            <a:r>
              <a:rPr lang="en-US" sz="2400" b="1" dirty="0" smtClean="0">
                <a:solidFill>
                  <a:srgbClr val="336699"/>
                </a:solidFill>
                <a:latin typeface="Georgia Ref" pitchFamily="18" charset="0"/>
              </a:rPr>
              <a:t>(World Studies, American Studies, and </a:t>
            </a:r>
            <a:r>
              <a:rPr lang="en-US" sz="2400" b="1" dirty="0">
                <a:solidFill>
                  <a:srgbClr val="336699"/>
                </a:solidFill>
                <a:latin typeface="Georgia Ref" pitchFamily="18" charset="0"/>
              </a:rPr>
              <a:t>G</a:t>
            </a:r>
            <a:r>
              <a:rPr lang="en-US" sz="2400" b="1" dirty="0" smtClean="0">
                <a:solidFill>
                  <a:srgbClr val="336699"/>
                </a:solidFill>
                <a:latin typeface="Georgia Ref" pitchFamily="18" charset="0"/>
              </a:rPr>
              <a:t>overnment)</a:t>
            </a:r>
            <a:endParaRPr lang="en-US" sz="2400" b="1" dirty="0">
              <a:solidFill>
                <a:srgbClr val="336699"/>
              </a:solidFill>
              <a:latin typeface="Georgia Ref" pitchFamily="18" charset="0"/>
            </a:endParaRPr>
          </a:p>
          <a:p>
            <a:pPr>
              <a:lnSpc>
                <a:spcPct val="90000"/>
              </a:lnSpc>
            </a:pPr>
            <a:r>
              <a:rPr lang="en-US" sz="2400" b="1" dirty="0" smtClean="0">
                <a:solidFill>
                  <a:srgbClr val="336699"/>
                </a:solidFill>
                <a:latin typeface="Georgia Ref" pitchFamily="18" charset="0"/>
              </a:rPr>
              <a:t>½ Credit of </a:t>
            </a:r>
            <a:r>
              <a:rPr lang="en-US" sz="2400" b="1" dirty="0">
                <a:solidFill>
                  <a:srgbClr val="336699"/>
                </a:solidFill>
                <a:latin typeface="Georgia Ref" pitchFamily="18" charset="0"/>
              </a:rPr>
              <a:t>PE (two courses</a:t>
            </a:r>
            <a:r>
              <a:rPr lang="en-US" sz="2400" b="1" dirty="0" smtClean="0">
                <a:solidFill>
                  <a:srgbClr val="336699"/>
                </a:solidFill>
                <a:latin typeface="Georgia Ref" pitchFamily="18" charset="0"/>
              </a:rPr>
              <a:t>)</a:t>
            </a:r>
          </a:p>
          <a:p>
            <a:pPr>
              <a:lnSpc>
                <a:spcPct val="90000"/>
              </a:lnSpc>
            </a:pPr>
            <a:r>
              <a:rPr lang="en-US" sz="2400" b="1" dirty="0" smtClean="0">
                <a:solidFill>
                  <a:srgbClr val="336699"/>
                </a:solidFill>
                <a:latin typeface="Georgia Ref" pitchFamily="18" charset="0"/>
              </a:rPr>
              <a:t>½ Credit </a:t>
            </a:r>
            <a:r>
              <a:rPr lang="en-US" sz="2400" b="1" dirty="0">
                <a:solidFill>
                  <a:srgbClr val="336699"/>
                </a:solidFill>
                <a:latin typeface="Georgia Ref" pitchFamily="18" charset="0"/>
              </a:rPr>
              <a:t>of </a:t>
            </a:r>
            <a:r>
              <a:rPr lang="en-US" sz="2400" b="1" dirty="0" smtClean="0">
                <a:solidFill>
                  <a:srgbClr val="336699"/>
                </a:solidFill>
                <a:latin typeface="Georgia Ref" pitchFamily="18" charset="0"/>
              </a:rPr>
              <a:t>Health</a:t>
            </a:r>
          </a:p>
          <a:p>
            <a:pPr>
              <a:lnSpc>
                <a:spcPct val="90000"/>
              </a:lnSpc>
            </a:pPr>
            <a:r>
              <a:rPr lang="en-US" sz="2400" b="1" dirty="0" smtClean="0">
                <a:solidFill>
                  <a:srgbClr val="336699"/>
                </a:solidFill>
                <a:latin typeface="Georgia Ref" pitchFamily="18" charset="0"/>
              </a:rPr>
              <a:t>½ Credit of Personal Finance</a:t>
            </a:r>
            <a:endParaRPr lang="en-US" sz="2400" b="1" dirty="0">
              <a:solidFill>
                <a:srgbClr val="336699"/>
              </a:solidFill>
              <a:latin typeface="Georgia Ref" pitchFamily="18" charset="0"/>
            </a:endParaRPr>
          </a:p>
          <a:p>
            <a:pPr>
              <a:lnSpc>
                <a:spcPct val="90000"/>
              </a:lnSpc>
            </a:pPr>
            <a:r>
              <a:rPr lang="en-US" sz="2400" b="1" dirty="0">
                <a:solidFill>
                  <a:srgbClr val="336699"/>
                </a:solidFill>
                <a:latin typeface="Georgia Ref" pitchFamily="18" charset="0"/>
              </a:rPr>
              <a:t>1 Credit of Business Technology, Fine Arts, or Foreign Language</a:t>
            </a:r>
          </a:p>
          <a:p>
            <a:pPr>
              <a:lnSpc>
                <a:spcPct val="90000"/>
              </a:lnSpc>
            </a:pPr>
            <a:r>
              <a:rPr lang="en-US" sz="2400" b="1" dirty="0" smtClean="0">
                <a:solidFill>
                  <a:srgbClr val="336699"/>
                </a:solidFill>
                <a:latin typeface="Georgia Ref" pitchFamily="18" charset="0"/>
              </a:rPr>
              <a:t>4 ½ Credits </a:t>
            </a:r>
            <a:r>
              <a:rPr lang="en-US" sz="2400" b="1" dirty="0">
                <a:solidFill>
                  <a:srgbClr val="336699"/>
                </a:solidFill>
                <a:latin typeface="Georgia Ref" pitchFamily="18" charset="0"/>
              </a:rPr>
              <a:t>of Electives</a:t>
            </a:r>
            <a:endParaRPr lang="en-US" sz="2400" dirty="0">
              <a:latin typeface="Georgia Ref" pitchFamily="18" charset="0"/>
            </a:endParaRPr>
          </a:p>
          <a:p>
            <a:pPr>
              <a:lnSpc>
                <a:spcPct val="90000"/>
              </a:lnSpc>
            </a:pPr>
            <a:r>
              <a:rPr lang="en-US" sz="3600" b="1" dirty="0">
                <a:solidFill>
                  <a:schemeClr val="accent2"/>
                </a:solidFill>
                <a:latin typeface="Georgia Ref" pitchFamily="18" charset="0"/>
              </a:rPr>
              <a:t>Total of 21 credits!</a:t>
            </a:r>
            <a:endParaRPr lang="en-US" sz="3600" dirty="0">
              <a:latin typeface="Georgia Ref" pitchFamily="18" charset="0"/>
            </a:endParaRPr>
          </a:p>
          <a:p>
            <a:pPr>
              <a:lnSpc>
                <a:spcPct val="90000"/>
              </a:lnSpc>
            </a:pPr>
            <a:endParaRPr lang="en-US" dirty="0"/>
          </a:p>
        </p:txBody>
      </p:sp>
    </p:spTree>
  </p:cSld>
  <p:clrMapOvr>
    <a:masterClrMapping/>
  </p:clrMapOvr>
  <p:transition advClick="0" advTm="55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for Graduation 2018</a:t>
            </a:r>
            <a:endParaRPr lang="en-US" dirty="0"/>
          </a:p>
        </p:txBody>
      </p:sp>
      <p:sp>
        <p:nvSpPr>
          <p:cNvPr id="3" name="Text Placeholder 2"/>
          <p:cNvSpPr>
            <a:spLocks noGrp="1"/>
          </p:cNvSpPr>
          <p:nvPr>
            <p:ph type="body" sz="half" idx="1"/>
          </p:nvPr>
        </p:nvSpPr>
        <p:spPr>
          <a:xfrm>
            <a:off x="1173162" y="1981200"/>
            <a:ext cx="7285037" cy="4114800"/>
          </a:xfrm>
        </p:spPr>
        <p:txBody>
          <a:bodyPr/>
          <a:lstStyle/>
          <a:p>
            <a:r>
              <a:rPr lang="en-US" dirty="0" smtClean="0"/>
              <a:t>Everything on the previous slide +</a:t>
            </a:r>
          </a:p>
          <a:p>
            <a:r>
              <a:rPr lang="en-US" sz="1800" dirty="0"/>
              <a:t>Take the state-designated end-of-course exams and qualify for one of three standards for graduation as set by ODE.</a:t>
            </a:r>
          </a:p>
          <a:p>
            <a:r>
              <a:rPr lang="en-US" sz="1800" dirty="0"/>
              <a:t>New: All students take end of course exams:</a:t>
            </a:r>
          </a:p>
          <a:p>
            <a:r>
              <a:rPr lang="en-US" sz="1800" dirty="0"/>
              <a:t>Algebra I and Geometry or </a:t>
            </a:r>
            <a:r>
              <a:rPr lang="en-US" sz="1800" dirty="0" smtClean="0"/>
              <a:t>Integrated </a:t>
            </a:r>
            <a:r>
              <a:rPr lang="en-US" sz="1800" dirty="0"/>
              <a:t>Math I and II</a:t>
            </a:r>
          </a:p>
          <a:p>
            <a:r>
              <a:rPr lang="en-US" sz="1800" dirty="0"/>
              <a:t>Physical Science</a:t>
            </a:r>
          </a:p>
          <a:p>
            <a:r>
              <a:rPr lang="en-US" sz="1800" dirty="0"/>
              <a:t>American History and American Government</a:t>
            </a:r>
          </a:p>
          <a:p>
            <a:r>
              <a:rPr lang="en-US" sz="1800" dirty="0"/>
              <a:t>English 9 and 10</a:t>
            </a:r>
          </a:p>
          <a:p>
            <a:r>
              <a:rPr lang="en-US" sz="1800" dirty="0"/>
              <a:t>Students studying Advanced Placement (AP), or taking dual enrollment course in Physical Science, American History or American Government may take assessments aligned to those courses in lieu of end-of-course exams to avoid double testing.</a:t>
            </a:r>
          </a:p>
          <a:p>
            <a:endParaRPr lang="en-US" dirty="0"/>
          </a:p>
        </p:txBody>
      </p:sp>
    </p:spTree>
    <p:extLst>
      <p:ext uri="{BB962C8B-B14F-4D97-AF65-F5344CB8AC3E}">
        <p14:creationId xmlns:p14="http://schemas.microsoft.com/office/powerpoint/2010/main" val="2682700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Requirements for Graduation…Standard One</a:t>
            </a:r>
            <a:endParaRPr lang="en-US" dirty="0"/>
          </a:p>
        </p:txBody>
      </p:sp>
      <p:sp>
        <p:nvSpPr>
          <p:cNvPr id="3" name="Text Placeholder 2"/>
          <p:cNvSpPr>
            <a:spLocks noGrp="1"/>
          </p:cNvSpPr>
          <p:nvPr>
            <p:ph type="body" sz="half" idx="1"/>
          </p:nvPr>
        </p:nvSpPr>
        <p:spPr>
          <a:xfrm>
            <a:off x="1173162" y="1981200"/>
            <a:ext cx="7589837" cy="4114800"/>
          </a:xfrm>
        </p:spPr>
        <p:txBody>
          <a:bodyPr/>
          <a:lstStyle/>
          <a:p>
            <a:pPr marL="0" indent="0">
              <a:buNone/>
            </a:pPr>
            <a:r>
              <a:rPr lang="en-US" sz="2000" dirty="0" smtClean="0"/>
              <a:t>Earn </a:t>
            </a:r>
            <a:r>
              <a:rPr lang="en-US" sz="2000" dirty="0"/>
              <a:t>a cumulative passing score </a:t>
            </a:r>
            <a:r>
              <a:rPr lang="en-US" sz="2000" dirty="0" smtClean="0"/>
              <a:t>on seven </a:t>
            </a:r>
            <a:r>
              <a:rPr lang="en-US" sz="2000" dirty="0"/>
              <a:t>end-of-course exams. The</a:t>
            </a:r>
          </a:p>
          <a:p>
            <a:pPr marL="0" indent="0">
              <a:buNone/>
            </a:pPr>
            <a:r>
              <a:rPr lang="en-US" sz="2000" dirty="0"/>
              <a:t>scores will be set by the State Board </a:t>
            </a:r>
            <a:r>
              <a:rPr lang="en-US" sz="2000" dirty="0" smtClean="0"/>
              <a:t>of Education.</a:t>
            </a:r>
          </a:p>
          <a:p>
            <a:pPr marL="0" indent="0">
              <a:buNone/>
            </a:pPr>
            <a:endParaRPr lang="en-US" sz="2000" dirty="0"/>
          </a:p>
          <a:p>
            <a:pPr marL="0" indent="0">
              <a:buNone/>
            </a:pPr>
            <a:r>
              <a:rPr lang="en-US" sz="2000" dirty="0" smtClean="0"/>
              <a:t>Algebra </a:t>
            </a:r>
            <a:r>
              <a:rPr lang="en-US" sz="2000" dirty="0"/>
              <a:t>I and Geometry or </a:t>
            </a:r>
            <a:r>
              <a:rPr lang="en-US" sz="2000" dirty="0" smtClean="0"/>
              <a:t>Integrated </a:t>
            </a:r>
            <a:r>
              <a:rPr lang="en-US" sz="2000" dirty="0"/>
              <a:t>Math I and II</a:t>
            </a:r>
          </a:p>
          <a:p>
            <a:pPr marL="0" indent="0">
              <a:buNone/>
            </a:pPr>
            <a:endParaRPr lang="en-US" sz="2000" dirty="0" smtClean="0"/>
          </a:p>
          <a:p>
            <a:pPr marL="0" indent="0">
              <a:buNone/>
            </a:pPr>
            <a:r>
              <a:rPr lang="en-US" sz="2000" dirty="0" smtClean="0"/>
              <a:t>Physical </a:t>
            </a:r>
            <a:r>
              <a:rPr lang="en-US" sz="2000" dirty="0"/>
              <a:t>Science</a:t>
            </a:r>
          </a:p>
          <a:p>
            <a:pPr marL="0" indent="0">
              <a:buNone/>
            </a:pPr>
            <a:endParaRPr lang="en-US" sz="2000" dirty="0" smtClean="0"/>
          </a:p>
          <a:p>
            <a:pPr marL="0" indent="0">
              <a:buNone/>
            </a:pPr>
            <a:r>
              <a:rPr lang="en-US" sz="2000" dirty="0" smtClean="0"/>
              <a:t>American </a:t>
            </a:r>
            <a:r>
              <a:rPr lang="en-US" sz="2000" dirty="0"/>
              <a:t>History and American Government</a:t>
            </a:r>
          </a:p>
          <a:p>
            <a:pPr marL="0" indent="0">
              <a:buNone/>
            </a:pPr>
            <a:endParaRPr lang="en-US" sz="2000" dirty="0" smtClean="0"/>
          </a:p>
          <a:p>
            <a:pPr marL="0" indent="0">
              <a:buNone/>
            </a:pPr>
            <a:r>
              <a:rPr lang="en-US" sz="2000" dirty="0" smtClean="0"/>
              <a:t>English </a:t>
            </a:r>
            <a:r>
              <a:rPr lang="en-US" sz="2000" dirty="0"/>
              <a:t>9 and 10</a:t>
            </a:r>
          </a:p>
          <a:p>
            <a:pPr marL="0" indent="0">
              <a:buNone/>
            </a:pPr>
            <a:endParaRPr lang="en-US" sz="2000" dirty="0"/>
          </a:p>
          <a:p>
            <a:endParaRPr lang="en-US" sz="1800" dirty="0"/>
          </a:p>
        </p:txBody>
      </p:sp>
    </p:spTree>
    <p:extLst>
      <p:ext uri="{BB962C8B-B14F-4D97-AF65-F5344CB8AC3E}">
        <p14:creationId xmlns:p14="http://schemas.microsoft.com/office/powerpoint/2010/main" val="4133181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Requirements for Graduation…Standard Two</a:t>
            </a:r>
            <a:endParaRPr lang="en-US" dirty="0"/>
          </a:p>
        </p:txBody>
      </p:sp>
      <p:sp>
        <p:nvSpPr>
          <p:cNvPr id="3" name="Text Placeholder 2"/>
          <p:cNvSpPr>
            <a:spLocks noGrp="1"/>
          </p:cNvSpPr>
          <p:nvPr>
            <p:ph type="body" sz="half" idx="1"/>
          </p:nvPr>
        </p:nvSpPr>
        <p:spPr>
          <a:xfrm>
            <a:off x="1173162" y="1981200"/>
            <a:ext cx="7589837" cy="4114800"/>
          </a:xfrm>
        </p:spPr>
        <p:txBody>
          <a:bodyPr/>
          <a:lstStyle/>
          <a:p>
            <a:pPr marL="0" indent="0">
              <a:buNone/>
            </a:pPr>
            <a:r>
              <a:rPr lang="en-US" dirty="0"/>
              <a:t>Earn a “remediation-free” score on </a:t>
            </a:r>
            <a:r>
              <a:rPr lang="en-US" dirty="0" smtClean="0"/>
              <a:t>a nationally </a:t>
            </a:r>
            <a:r>
              <a:rPr lang="en-US" dirty="0"/>
              <a:t>recognized </a:t>
            </a:r>
            <a:r>
              <a:rPr lang="en-US" dirty="0" smtClean="0"/>
              <a:t>college admission exam </a:t>
            </a:r>
            <a:r>
              <a:rPr lang="en-US" dirty="0"/>
              <a:t>such as ACT or SAT. The state </a:t>
            </a:r>
            <a:r>
              <a:rPr lang="en-US" dirty="0" smtClean="0"/>
              <a:t>of Ohio </a:t>
            </a:r>
            <a:r>
              <a:rPr lang="en-US" dirty="0"/>
              <a:t>will pay for all 11th grade </a:t>
            </a:r>
            <a:r>
              <a:rPr lang="en-US" dirty="0" smtClean="0"/>
              <a:t>students to </a:t>
            </a:r>
            <a:r>
              <a:rPr lang="en-US" dirty="0"/>
              <a:t>take the exam free of charge.</a:t>
            </a:r>
          </a:p>
          <a:p>
            <a:endParaRPr lang="en-US" dirty="0"/>
          </a:p>
        </p:txBody>
      </p:sp>
    </p:spTree>
    <p:extLst>
      <p:ext uri="{BB962C8B-B14F-4D97-AF65-F5344CB8AC3E}">
        <p14:creationId xmlns:p14="http://schemas.microsoft.com/office/powerpoint/2010/main" val="1744802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Requirements for Graduation…Standard Three</a:t>
            </a:r>
            <a:endParaRPr lang="en-US" dirty="0"/>
          </a:p>
        </p:txBody>
      </p:sp>
      <p:sp>
        <p:nvSpPr>
          <p:cNvPr id="3" name="Text Placeholder 2"/>
          <p:cNvSpPr>
            <a:spLocks noGrp="1"/>
          </p:cNvSpPr>
          <p:nvPr>
            <p:ph type="body" sz="half" idx="1"/>
          </p:nvPr>
        </p:nvSpPr>
        <p:spPr>
          <a:xfrm>
            <a:off x="1173162" y="1981200"/>
            <a:ext cx="7589837" cy="4114800"/>
          </a:xfrm>
        </p:spPr>
        <p:txBody>
          <a:bodyPr/>
          <a:lstStyle/>
          <a:p>
            <a:pPr marL="0" indent="0">
              <a:buNone/>
            </a:pPr>
            <a:r>
              <a:rPr lang="en-US" dirty="0"/>
              <a:t>Earn a State Board of </a:t>
            </a:r>
            <a:r>
              <a:rPr lang="en-US" dirty="0" smtClean="0"/>
              <a:t>Education approved, industry-recognized credential </a:t>
            </a:r>
            <a:r>
              <a:rPr lang="en-US" dirty="0"/>
              <a:t>or a state-issued license </a:t>
            </a:r>
            <a:r>
              <a:rPr lang="en-US" dirty="0" smtClean="0"/>
              <a:t>for practice </a:t>
            </a:r>
            <a:r>
              <a:rPr lang="en-US" dirty="0"/>
              <a:t>in a career and achieve a </a:t>
            </a:r>
            <a:r>
              <a:rPr lang="en-US" dirty="0" smtClean="0"/>
              <a:t>score that </a:t>
            </a:r>
            <a:r>
              <a:rPr lang="en-US" dirty="0"/>
              <a:t>demonstrates workforce </a:t>
            </a:r>
            <a:r>
              <a:rPr lang="en-US" dirty="0" smtClean="0"/>
              <a:t>readiness and </a:t>
            </a:r>
            <a:r>
              <a:rPr lang="en-US" dirty="0"/>
              <a:t>employability on a job </a:t>
            </a:r>
            <a:r>
              <a:rPr lang="en-US" dirty="0" smtClean="0"/>
              <a:t>skills assessment</a:t>
            </a:r>
            <a:r>
              <a:rPr lang="en-US" dirty="0"/>
              <a:t>.</a:t>
            </a:r>
          </a:p>
          <a:p>
            <a:endParaRPr lang="en-US" dirty="0"/>
          </a:p>
        </p:txBody>
      </p:sp>
    </p:spTree>
    <p:extLst>
      <p:ext uri="{BB962C8B-B14F-4D97-AF65-F5344CB8AC3E}">
        <p14:creationId xmlns:p14="http://schemas.microsoft.com/office/powerpoint/2010/main" val="2464573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effectLst>
                  <a:outerShdw blurRad="38100" dist="38100" dir="2700000" algn="tl">
                    <a:srgbClr val="C0C0C0"/>
                  </a:outerShdw>
                </a:effectLst>
              </a:rPr>
              <a:t>Earning Credits</a:t>
            </a:r>
          </a:p>
        </p:txBody>
      </p:sp>
      <p:sp>
        <p:nvSpPr>
          <p:cNvPr id="67587" name="Rectangle 3"/>
          <p:cNvSpPr>
            <a:spLocks noGrp="1" noChangeArrowheads="1"/>
          </p:cNvSpPr>
          <p:nvPr>
            <p:ph type="body" idx="1"/>
          </p:nvPr>
        </p:nvSpPr>
        <p:spPr/>
        <p:txBody>
          <a:bodyPr/>
          <a:lstStyle/>
          <a:p>
            <a:pPr algn="ctr">
              <a:buFont typeface="Monotype Sorts" pitchFamily="2" charset="2"/>
              <a:buNone/>
            </a:pPr>
            <a:r>
              <a:rPr lang="en-US">
                <a:solidFill>
                  <a:srgbClr val="003399"/>
                </a:solidFill>
                <a:latin typeface="Georgia" pitchFamily="18" charset="0"/>
              </a:rPr>
              <a:t>0-4.75 Credits = Freshman</a:t>
            </a:r>
          </a:p>
          <a:p>
            <a:pPr algn="ctr">
              <a:buFont typeface="Monotype Sorts" pitchFamily="2" charset="2"/>
              <a:buNone/>
            </a:pPr>
            <a:endParaRPr lang="en-US">
              <a:solidFill>
                <a:srgbClr val="003399"/>
              </a:solidFill>
              <a:latin typeface="Georgia" pitchFamily="18" charset="0"/>
            </a:endParaRPr>
          </a:p>
          <a:p>
            <a:pPr algn="ctr">
              <a:buFont typeface="Monotype Sorts" pitchFamily="2" charset="2"/>
              <a:buNone/>
            </a:pPr>
            <a:r>
              <a:rPr lang="en-US">
                <a:solidFill>
                  <a:srgbClr val="003399"/>
                </a:solidFill>
                <a:latin typeface="Georgia" pitchFamily="18" charset="0"/>
              </a:rPr>
              <a:t>5-9.75 Credits = Sophomore</a:t>
            </a:r>
          </a:p>
          <a:p>
            <a:pPr algn="ctr">
              <a:buFont typeface="Monotype Sorts" pitchFamily="2" charset="2"/>
              <a:buNone/>
            </a:pPr>
            <a:endParaRPr lang="en-US">
              <a:solidFill>
                <a:srgbClr val="003399"/>
              </a:solidFill>
              <a:latin typeface="Georgia" pitchFamily="18" charset="0"/>
            </a:endParaRPr>
          </a:p>
          <a:p>
            <a:pPr algn="ctr">
              <a:buFont typeface="Monotype Sorts" pitchFamily="2" charset="2"/>
              <a:buNone/>
            </a:pPr>
            <a:r>
              <a:rPr lang="en-US">
                <a:solidFill>
                  <a:srgbClr val="003399"/>
                </a:solidFill>
                <a:latin typeface="Georgia" pitchFamily="18" charset="0"/>
              </a:rPr>
              <a:t>10-15.75 Credits = Junior</a:t>
            </a:r>
          </a:p>
          <a:p>
            <a:pPr algn="ctr">
              <a:buFont typeface="Monotype Sorts" pitchFamily="2" charset="2"/>
              <a:buNone/>
            </a:pPr>
            <a:endParaRPr lang="en-US">
              <a:solidFill>
                <a:srgbClr val="003399"/>
              </a:solidFill>
              <a:latin typeface="Georgia" pitchFamily="18" charset="0"/>
            </a:endParaRPr>
          </a:p>
          <a:p>
            <a:pPr algn="ctr">
              <a:buFont typeface="Monotype Sorts" pitchFamily="2" charset="2"/>
              <a:buNone/>
            </a:pPr>
            <a:r>
              <a:rPr lang="en-US">
                <a:solidFill>
                  <a:srgbClr val="003399"/>
                </a:solidFill>
                <a:latin typeface="Georgia" pitchFamily="18" charset="0"/>
              </a:rPr>
              <a:t>15+ Credits = Senior</a:t>
            </a:r>
          </a:p>
        </p:txBody>
      </p:sp>
    </p:spTree>
  </p:cSld>
  <p:clrMapOvr>
    <a:masterClrMapping/>
  </p:clrMapOvr>
  <p:transition advTm="17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algn="ctr"/>
            <a:r>
              <a:rPr lang="en-US" dirty="0" smtClean="0"/>
              <a:t>Required </a:t>
            </a:r>
            <a:r>
              <a:rPr lang="en-US" dirty="0"/>
              <a:t>Classes </a:t>
            </a:r>
            <a:r>
              <a:rPr lang="en-US" dirty="0" smtClean="0"/>
              <a:t>for Sophomores</a:t>
            </a:r>
            <a:endParaRPr lang="en-US" dirty="0"/>
          </a:p>
        </p:txBody>
      </p:sp>
      <p:sp>
        <p:nvSpPr>
          <p:cNvPr id="101379" name="Rectangle 3"/>
          <p:cNvSpPr>
            <a:spLocks noGrp="1" noChangeArrowheads="1"/>
          </p:cNvSpPr>
          <p:nvPr>
            <p:ph type="body" idx="1"/>
          </p:nvPr>
        </p:nvSpPr>
        <p:spPr>
          <a:xfrm>
            <a:off x="1173163" y="1981200"/>
            <a:ext cx="7772400" cy="4343400"/>
          </a:xfrm>
        </p:spPr>
        <p:txBody>
          <a:bodyPr/>
          <a:lstStyle/>
          <a:p>
            <a:pPr>
              <a:lnSpc>
                <a:spcPct val="80000"/>
              </a:lnSpc>
            </a:pPr>
            <a:r>
              <a:rPr lang="en-US" sz="2800" b="1" i="1" dirty="0"/>
              <a:t>English </a:t>
            </a:r>
            <a:r>
              <a:rPr lang="en-US" sz="2800" b="1" i="1" dirty="0" smtClean="0"/>
              <a:t>10 </a:t>
            </a:r>
            <a:r>
              <a:rPr lang="en-US" sz="2000" dirty="0"/>
              <a:t>(or English </a:t>
            </a:r>
            <a:r>
              <a:rPr lang="en-US" sz="2000" dirty="0" smtClean="0"/>
              <a:t>10 </a:t>
            </a:r>
            <a:r>
              <a:rPr lang="en-US" sz="2000" dirty="0"/>
              <a:t>Honors</a:t>
            </a:r>
            <a:r>
              <a:rPr lang="en-US" sz="2000" dirty="0" smtClean="0"/>
              <a:t>)</a:t>
            </a:r>
          </a:p>
          <a:p>
            <a:pPr>
              <a:lnSpc>
                <a:spcPct val="80000"/>
              </a:lnSpc>
            </a:pPr>
            <a:endParaRPr lang="en-US" sz="2000" dirty="0"/>
          </a:p>
          <a:p>
            <a:pPr>
              <a:lnSpc>
                <a:spcPct val="80000"/>
              </a:lnSpc>
            </a:pPr>
            <a:r>
              <a:rPr lang="en-US" sz="2800" b="1" i="1" dirty="0" smtClean="0"/>
              <a:t>American Studies </a:t>
            </a:r>
            <a:r>
              <a:rPr lang="en-US" sz="2000" dirty="0" smtClean="0"/>
              <a:t>(or American Studies Honors)</a:t>
            </a:r>
          </a:p>
          <a:p>
            <a:pPr>
              <a:lnSpc>
                <a:spcPct val="80000"/>
              </a:lnSpc>
            </a:pPr>
            <a:endParaRPr lang="en-US" sz="2000" dirty="0"/>
          </a:p>
          <a:p>
            <a:pPr>
              <a:lnSpc>
                <a:spcPct val="80000"/>
              </a:lnSpc>
            </a:pPr>
            <a:r>
              <a:rPr lang="en-US" sz="2800" b="1" i="1" dirty="0" smtClean="0"/>
              <a:t>Biology </a:t>
            </a:r>
            <a:r>
              <a:rPr lang="en-US" sz="2000" dirty="0" smtClean="0"/>
              <a:t>(or Chemistry I Honors or </a:t>
            </a:r>
            <a:r>
              <a:rPr lang="en-US" sz="2000" smtClean="0"/>
              <a:t>General Chemistry </a:t>
            </a:r>
            <a:r>
              <a:rPr lang="en-US" sz="2000" dirty="0" smtClean="0"/>
              <a:t>if you took Advanced Biology your freshman year)</a:t>
            </a:r>
          </a:p>
          <a:p>
            <a:pPr>
              <a:lnSpc>
                <a:spcPct val="80000"/>
              </a:lnSpc>
            </a:pPr>
            <a:endParaRPr lang="en-US" sz="2000" dirty="0"/>
          </a:p>
          <a:p>
            <a:pPr>
              <a:lnSpc>
                <a:spcPct val="80000"/>
              </a:lnSpc>
            </a:pPr>
            <a:r>
              <a:rPr lang="en-US" sz="2800" b="1" i="1" dirty="0" smtClean="0"/>
              <a:t>Geometry</a:t>
            </a:r>
            <a:r>
              <a:rPr lang="en-US" sz="2800" dirty="0" smtClean="0"/>
              <a:t> </a:t>
            </a:r>
            <a:r>
              <a:rPr lang="en-US" sz="2000" dirty="0" smtClean="0"/>
              <a:t>(or Advanced Geometry or Algebra 2 or Algebra 2 Honors)</a:t>
            </a:r>
          </a:p>
          <a:p>
            <a:pPr>
              <a:lnSpc>
                <a:spcPct val="80000"/>
              </a:lnSpc>
            </a:pPr>
            <a:endParaRPr lang="en-US" sz="2000" dirty="0"/>
          </a:p>
          <a:p>
            <a:pPr>
              <a:lnSpc>
                <a:spcPct val="80000"/>
              </a:lnSpc>
            </a:pPr>
            <a:r>
              <a:rPr lang="en-US" sz="2800" b="1" i="1" dirty="0"/>
              <a:t>Physical </a:t>
            </a:r>
            <a:r>
              <a:rPr lang="en-US" sz="2800" b="1" i="1" dirty="0" smtClean="0"/>
              <a:t>Education </a:t>
            </a:r>
            <a:r>
              <a:rPr lang="en-US" sz="2000" dirty="0"/>
              <a:t>(unless you do the PE </a:t>
            </a:r>
            <a:r>
              <a:rPr lang="en-US" sz="2000" dirty="0" smtClean="0"/>
              <a:t>Option and/or completed both P.E. requirements in your Freshman year)</a:t>
            </a:r>
            <a:endParaRPr lang="en-US" sz="2000" dirty="0"/>
          </a:p>
          <a:p>
            <a:pPr>
              <a:lnSpc>
                <a:spcPct val="80000"/>
              </a:lnSpc>
              <a:buNone/>
            </a:pP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algn="ctr"/>
            <a:r>
              <a:rPr lang="en-US" dirty="0"/>
              <a:t>Elective Classes for </a:t>
            </a:r>
            <a:r>
              <a:rPr lang="en-US" dirty="0" smtClean="0"/>
              <a:t>Sophomores</a:t>
            </a:r>
            <a:endParaRPr lang="en-US" dirty="0"/>
          </a:p>
        </p:txBody>
      </p:sp>
      <p:sp>
        <p:nvSpPr>
          <p:cNvPr id="106499" name="Rectangle 3"/>
          <p:cNvSpPr>
            <a:spLocks noGrp="1" noChangeArrowheads="1"/>
          </p:cNvSpPr>
          <p:nvPr>
            <p:ph type="body" idx="1"/>
          </p:nvPr>
        </p:nvSpPr>
        <p:spPr>
          <a:xfrm>
            <a:off x="1371600" y="1752600"/>
            <a:ext cx="7772400" cy="5410200"/>
          </a:xfrm>
        </p:spPr>
        <p:txBody>
          <a:bodyPr/>
          <a:lstStyle/>
          <a:p>
            <a:pPr>
              <a:lnSpc>
                <a:spcPct val="80000"/>
              </a:lnSpc>
            </a:pPr>
            <a:r>
              <a:rPr lang="en-US" sz="2800" b="1" i="1" dirty="0"/>
              <a:t>Art</a:t>
            </a:r>
            <a:r>
              <a:rPr lang="en-US" sz="2800" dirty="0"/>
              <a:t> </a:t>
            </a:r>
            <a:r>
              <a:rPr lang="en-US" sz="2000" dirty="0" smtClean="0"/>
              <a:t>(Textiles </a:t>
            </a:r>
            <a:r>
              <a:rPr lang="en-US" sz="2000" dirty="0"/>
              <a:t>and Fibers, Ceramics, Drawing, Painting, Sculpture, Digital </a:t>
            </a:r>
            <a:r>
              <a:rPr lang="en-US" sz="2000" dirty="0" smtClean="0"/>
              <a:t>Imaging, Visual Arts Advanced Study)</a:t>
            </a:r>
            <a:endParaRPr lang="en-US" sz="2000" dirty="0"/>
          </a:p>
          <a:p>
            <a:pPr>
              <a:lnSpc>
                <a:spcPct val="80000"/>
              </a:lnSpc>
            </a:pPr>
            <a:r>
              <a:rPr lang="en-US" sz="2800" b="1" i="1" dirty="0"/>
              <a:t>Business</a:t>
            </a:r>
            <a:r>
              <a:rPr lang="en-US" sz="2800" i="1" dirty="0"/>
              <a:t> </a:t>
            </a:r>
            <a:r>
              <a:rPr lang="en-US" sz="2000" dirty="0" smtClean="0"/>
              <a:t>(Intro </a:t>
            </a:r>
            <a:r>
              <a:rPr lang="en-US" sz="2000" dirty="0"/>
              <a:t>to Business, </a:t>
            </a:r>
            <a:r>
              <a:rPr lang="en-US" sz="2000" dirty="0" smtClean="0"/>
              <a:t>Desktop Publishing, Personal Finance, Intro to PowerPoint and Excel, Accounting I)</a:t>
            </a:r>
            <a:endParaRPr lang="en-US" sz="2000" dirty="0"/>
          </a:p>
          <a:p>
            <a:pPr>
              <a:lnSpc>
                <a:spcPct val="80000"/>
              </a:lnSpc>
            </a:pPr>
            <a:r>
              <a:rPr lang="en-US" sz="2800" b="1" i="1" dirty="0"/>
              <a:t>Foreign Language </a:t>
            </a:r>
            <a:r>
              <a:rPr lang="en-US" sz="2000" dirty="0"/>
              <a:t>(</a:t>
            </a:r>
            <a:r>
              <a:rPr lang="en-US" sz="2000" dirty="0" smtClean="0"/>
              <a:t>Spanish)</a:t>
            </a:r>
            <a:endParaRPr lang="en-US" sz="2000" dirty="0"/>
          </a:p>
          <a:p>
            <a:pPr>
              <a:lnSpc>
                <a:spcPct val="80000"/>
              </a:lnSpc>
            </a:pPr>
            <a:r>
              <a:rPr lang="en-US" sz="2800" b="1" i="1" dirty="0"/>
              <a:t>Home Economics </a:t>
            </a:r>
            <a:r>
              <a:rPr lang="en-US" sz="2000" dirty="0"/>
              <a:t>(Nutrition and Basic </a:t>
            </a:r>
            <a:r>
              <a:rPr lang="en-US" sz="2000" dirty="0" smtClean="0"/>
              <a:t>Culinary Skills)</a:t>
            </a:r>
            <a:endParaRPr lang="en-US" sz="2000" dirty="0"/>
          </a:p>
          <a:p>
            <a:pPr>
              <a:lnSpc>
                <a:spcPct val="80000"/>
              </a:lnSpc>
            </a:pPr>
            <a:r>
              <a:rPr lang="en-US" sz="2800" b="1" i="1" dirty="0" smtClean="0"/>
              <a:t>Engineering/GCCC </a:t>
            </a:r>
            <a:r>
              <a:rPr lang="en-US" sz="2000" dirty="0"/>
              <a:t>(Tech Action Lab</a:t>
            </a:r>
            <a:r>
              <a:rPr lang="en-US" sz="2000" dirty="0" smtClean="0"/>
              <a:t>)</a:t>
            </a:r>
          </a:p>
          <a:p>
            <a:pPr>
              <a:lnSpc>
                <a:spcPct val="80000"/>
              </a:lnSpc>
            </a:pPr>
            <a:r>
              <a:rPr lang="en-US" sz="2800" b="1" i="1" dirty="0" smtClean="0"/>
              <a:t>Marketing Mgmt/GCCC </a:t>
            </a:r>
            <a:r>
              <a:rPr lang="en-US" sz="2000" dirty="0" smtClean="0"/>
              <a:t>(Intro to Marketing)</a:t>
            </a:r>
            <a:endParaRPr lang="en-US" sz="2800" b="1" i="1" dirty="0"/>
          </a:p>
          <a:p>
            <a:pPr>
              <a:lnSpc>
                <a:spcPct val="80000"/>
              </a:lnSpc>
            </a:pPr>
            <a:r>
              <a:rPr lang="en-US" sz="2800" b="1" i="1" dirty="0"/>
              <a:t>Music</a:t>
            </a:r>
            <a:r>
              <a:rPr lang="en-US" sz="2800" dirty="0"/>
              <a:t> </a:t>
            </a:r>
            <a:r>
              <a:rPr lang="en-US" sz="2000" dirty="0"/>
              <a:t>(Band or Choir)</a:t>
            </a:r>
          </a:p>
          <a:p>
            <a:pPr>
              <a:lnSpc>
                <a:spcPct val="80000"/>
              </a:lnSpc>
            </a:pPr>
            <a:r>
              <a:rPr lang="en-US" sz="2800" b="1" i="1" dirty="0"/>
              <a:t>Project Lead The Way</a:t>
            </a:r>
            <a:r>
              <a:rPr lang="en-US" sz="2800" b="1" dirty="0"/>
              <a:t> </a:t>
            </a:r>
            <a:r>
              <a:rPr lang="en-US" sz="2000" dirty="0" smtClean="0"/>
              <a:t>(Engineering, Biomedical)</a:t>
            </a:r>
            <a:endParaRPr lang="en-US" sz="2000" dirty="0"/>
          </a:p>
          <a:p>
            <a:pPr>
              <a:lnSpc>
                <a:spcPct val="80000"/>
              </a:lnSpc>
            </a:pPr>
            <a:r>
              <a:rPr lang="en-US" sz="2800" b="1" i="1" dirty="0" smtClean="0"/>
              <a:t>AFJROTC</a:t>
            </a:r>
            <a:r>
              <a:rPr lang="en-US" sz="2800" i="1" dirty="0" smtClean="0"/>
              <a:t> </a:t>
            </a:r>
            <a:r>
              <a:rPr lang="en-US" sz="2000" i="1" dirty="0" smtClean="0"/>
              <a:t>(Aerospace Science)</a:t>
            </a:r>
            <a:endParaRPr lang="en-US" sz="2800" i="1" dirty="0" smtClean="0"/>
          </a:p>
          <a:p>
            <a:pPr marL="0" indent="0">
              <a:lnSpc>
                <a:spcPct val="80000"/>
              </a:lnSpc>
              <a:buNone/>
            </a:pP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algn="ctr"/>
            <a:r>
              <a:rPr lang="en-US" dirty="0" smtClean="0"/>
              <a:t>Required </a:t>
            </a:r>
            <a:r>
              <a:rPr lang="en-US" dirty="0"/>
              <a:t>Classes </a:t>
            </a:r>
            <a:r>
              <a:rPr lang="en-US" dirty="0" smtClean="0"/>
              <a:t>for Juniors</a:t>
            </a:r>
            <a:endParaRPr lang="en-US" dirty="0"/>
          </a:p>
        </p:txBody>
      </p:sp>
      <p:sp>
        <p:nvSpPr>
          <p:cNvPr id="101379" name="Rectangle 3"/>
          <p:cNvSpPr>
            <a:spLocks noGrp="1" noChangeArrowheads="1"/>
          </p:cNvSpPr>
          <p:nvPr>
            <p:ph type="body" idx="1"/>
          </p:nvPr>
        </p:nvSpPr>
        <p:spPr/>
        <p:txBody>
          <a:bodyPr/>
          <a:lstStyle/>
          <a:p>
            <a:pPr>
              <a:lnSpc>
                <a:spcPct val="80000"/>
              </a:lnSpc>
            </a:pPr>
            <a:r>
              <a:rPr lang="en-US" sz="2800" b="1" i="1" dirty="0"/>
              <a:t>English </a:t>
            </a:r>
            <a:r>
              <a:rPr lang="en-US" sz="2800" b="1" i="1" dirty="0" smtClean="0"/>
              <a:t>11 </a:t>
            </a:r>
            <a:r>
              <a:rPr lang="en-US" sz="2000" dirty="0"/>
              <a:t>(or </a:t>
            </a:r>
            <a:r>
              <a:rPr lang="en-US" sz="2000" dirty="0" smtClean="0"/>
              <a:t>Language and Composition Honors AP)</a:t>
            </a:r>
          </a:p>
          <a:p>
            <a:pPr>
              <a:lnSpc>
                <a:spcPct val="80000"/>
              </a:lnSpc>
              <a:buNone/>
            </a:pPr>
            <a:endParaRPr lang="en-US" sz="2000" dirty="0"/>
          </a:p>
          <a:p>
            <a:pPr>
              <a:lnSpc>
                <a:spcPct val="80000"/>
              </a:lnSpc>
            </a:pPr>
            <a:r>
              <a:rPr lang="en-US" sz="2800" b="1" i="1" dirty="0" smtClean="0"/>
              <a:t>Government</a:t>
            </a:r>
            <a:r>
              <a:rPr lang="en-US" sz="2400" dirty="0" smtClean="0"/>
              <a:t> </a:t>
            </a:r>
            <a:r>
              <a:rPr lang="en-US" sz="2000" dirty="0" smtClean="0"/>
              <a:t>(or Government Honors AP, Psychology, Sociology, Economics Honors, World Affairs Honors, World History Honors AP, Psychology Honors AP)</a:t>
            </a:r>
          </a:p>
          <a:p>
            <a:pPr>
              <a:lnSpc>
                <a:spcPct val="80000"/>
              </a:lnSpc>
              <a:buNone/>
            </a:pPr>
            <a:endParaRPr lang="en-US" sz="2000" dirty="0"/>
          </a:p>
          <a:p>
            <a:pPr>
              <a:lnSpc>
                <a:spcPct val="80000"/>
              </a:lnSpc>
            </a:pPr>
            <a:r>
              <a:rPr lang="en-US" sz="2800" b="1" i="1" dirty="0" smtClean="0"/>
              <a:t>Upper Level Science Elective </a:t>
            </a:r>
            <a:r>
              <a:rPr lang="en-US" sz="2000" dirty="0" smtClean="0"/>
              <a:t>(Earth and Space Science, General Chemistry, Biology 2 Honors AP, Chemistry 2 Honors AP, Conceptual Physics, Physics Honors, Physics 2 Honors AP, Environmental Science Honors AP)</a:t>
            </a:r>
          </a:p>
          <a:p>
            <a:pPr>
              <a:lnSpc>
                <a:spcPct val="80000"/>
              </a:lnSpc>
              <a:buNone/>
            </a:pPr>
            <a:endParaRPr lang="en-US" sz="2000" dirty="0"/>
          </a:p>
          <a:p>
            <a:pPr>
              <a:lnSpc>
                <a:spcPct val="80000"/>
              </a:lnSpc>
            </a:pPr>
            <a:r>
              <a:rPr lang="en-US" sz="2800" b="1" i="1" dirty="0" smtClean="0"/>
              <a:t>Algebra 2</a:t>
            </a:r>
            <a:r>
              <a:rPr lang="en-US" sz="2800" i="1" dirty="0" smtClean="0"/>
              <a:t> </a:t>
            </a:r>
            <a:r>
              <a:rPr lang="en-US" sz="2000" dirty="0" smtClean="0"/>
              <a:t>(or Algebra 2 Honors, Pre Calculus, Pre Calculus Honors, Calculus AB Honors AP, Statistics Honors AP)</a:t>
            </a:r>
            <a:endParaRPr lang="en-US" sz="2000" dirty="0"/>
          </a:p>
          <a:p>
            <a:pPr>
              <a:lnSpc>
                <a:spcPct val="80000"/>
              </a:lnSpc>
              <a:buNone/>
            </a:pPr>
            <a:endParaRPr lang="en-US" sz="2400" b="1" dirty="0"/>
          </a:p>
          <a:p>
            <a:pPr>
              <a:lnSpc>
                <a:spcPct val="80000"/>
              </a:lnSpc>
              <a:buNone/>
            </a:pP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algn="ctr"/>
            <a:r>
              <a:rPr lang="en-US" dirty="0"/>
              <a:t>Elective Classes for </a:t>
            </a:r>
            <a:r>
              <a:rPr lang="en-US" dirty="0" smtClean="0"/>
              <a:t>Juniors</a:t>
            </a:r>
            <a:endParaRPr lang="en-US" dirty="0"/>
          </a:p>
        </p:txBody>
      </p:sp>
      <p:sp>
        <p:nvSpPr>
          <p:cNvPr id="106499" name="Rectangle 3"/>
          <p:cNvSpPr>
            <a:spLocks noGrp="1" noChangeArrowheads="1"/>
          </p:cNvSpPr>
          <p:nvPr>
            <p:ph type="body" idx="1"/>
          </p:nvPr>
        </p:nvSpPr>
        <p:spPr>
          <a:xfrm>
            <a:off x="1371600" y="1600200"/>
            <a:ext cx="7772400" cy="4800600"/>
          </a:xfrm>
        </p:spPr>
        <p:txBody>
          <a:bodyPr/>
          <a:lstStyle/>
          <a:p>
            <a:pPr>
              <a:lnSpc>
                <a:spcPct val="80000"/>
              </a:lnSpc>
            </a:pPr>
            <a:r>
              <a:rPr lang="en-US" sz="2400" b="1" i="1" dirty="0"/>
              <a:t>Art</a:t>
            </a:r>
            <a:r>
              <a:rPr lang="en-US" sz="2400" dirty="0"/>
              <a:t> </a:t>
            </a:r>
            <a:r>
              <a:rPr lang="en-US" sz="2000" dirty="0" smtClean="0"/>
              <a:t>(Textiles </a:t>
            </a:r>
            <a:r>
              <a:rPr lang="en-US" sz="2000" dirty="0"/>
              <a:t>and Fibers, Ceramics, Drawing, Painting, Sculpture, Digital </a:t>
            </a:r>
            <a:r>
              <a:rPr lang="en-US" sz="2000" dirty="0" smtClean="0"/>
              <a:t>Imaging)</a:t>
            </a:r>
            <a:endParaRPr lang="en-US" sz="2000" dirty="0"/>
          </a:p>
          <a:p>
            <a:pPr>
              <a:lnSpc>
                <a:spcPct val="80000"/>
              </a:lnSpc>
            </a:pPr>
            <a:r>
              <a:rPr lang="en-US" sz="2400" b="1" i="1" dirty="0" smtClean="0"/>
              <a:t>Business</a:t>
            </a:r>
            <a:r>
              <a:rPr lang="en-US" sz="2400" b="1" dirty="0" smtClean="0"/>
              <a:t> </a:t>
            </a:r>
            <a:r>
              <a:rPr lang="en-US" sz="2000" dirty="0" smtClean="0"/>
              <a:t>(Desktop Publishing, College Essentials for Juniors, Intro to PowerPoint and Excel, Accounting I, Personal Finance)               </a:t>
            </a:r>
            <a:endParaRPr lang="en-US" sz="2400" dirty="0"/>
          </a:p>
          <a:p>
            <a:pPr>
              <a:lnSpc>
                <a:spcPct val="80000"/>
              </a:lnSpc>
            </a:pPr>
            <a:r>
              <a:rPr lang="en-US" sz="2400" b="1" i="1" dirty="0"/>
              <a:t>Foreign Language </a:t>
            </a:r>
            <a:r>
              <a:rPr lang="en-US" sz="2000" dirty="0"/>
              <a:t>(</a:t>
            </a:r>
            <a:r>
              <a:rPr lang="en-US" sz="2000" dirty="0" smtClean="0"/>
              <a:t>Spanish)</a:t>
            </a:r>
            <a:endParaRPr lang="en-US" sz="2000" dirty="0"/>
          </a:p>
          <a:p>
            <a:pPr>
              <a:lnSpc>
                <a:spcPct val="80000"/>
              </a:lnSpc>
            </a:pPr>
            <a:r>
              <a:rPr lang="en-US" sz="2400" b="1" i="1" dirty="0"/>
              <a:t>Home Economics </a:t>
            </a:r>
            <a:r>
              <a:rPr lang="en-US" sz="2000" dirty="0"/>
              <a:t>(Nutrition and Basic Culinary </a:t>
            </a:r>
            <a:r>
              <a:rPr lang="en-US" sz="2000" dirty="0" smtClean="0"/>
              <a:t>Skills)</a:t>
            </a:r>
            <a:endParaRPr lang="en-US" sz="2000" dirty="0"/>
          </a:p>
          <a:p>
            <a:pPr>
              <a:lnSpc>
                <a:spcPct val="80000"/>
              </a:lnSpc>
            </a:pPr>
            <a:r>
              <a:rPr lang="en-US" sz="2400" b="1" i="1" dirty="0" smtClean="0"/>
              <a:t>GCCC Satellite </a:t>
            </a:r>
            <a:r>
              <a:rPr lang="en-US" sz="2000" dirty="0" smtClean="0"/>
              <a:t>(Engineering Tech, Marketing Mgmt)</a:t>
            </a:r>
            <a:endParaRPr lang="en-US" sz="2000" dirty="0"/>
          </a:p>
          <a:p>
            <a:pPr>
              <a:lnSpc>
                <a:spcPct val="80000"/>
              </a:lnSpc>
            </a:pPr>
            <a:r>
              <a:rPr lang="en-US" sz="2400" b="1" i="1" dirty="0"/>
              <a:t>Musi</a:t>
            </a:r>
            <a:r>
              <a:rPr lang="en-US" sz="2400" i="1" dirty="0"/>
              <a:t>c</a:t>
            </a:r>
            <a:r>
              <a:rPr lang="en-US" sz="2400" dirty="0"/>
              <a:t> </a:t>
            </a:r>
            <a:r>
              <a:rPr lang="en-US" sz="2000" dirty="0"/>
              <a:t>(Band or Choir)</a:t>
            </a:r>
          </a:p>
          <a:p>
            <a:pPr>
              <a:lnSpc>
                <a:spcPct val="80000"/>
              </a:lnSpc>
            </a:pPr>
            <a:r>
              <a:rPr lang="en-US" sz="2400" b="1" i="1" dirty="0"/>
              <a:t>Project Lead The Way</a:t>
            </a:r>
            <a:r>
              <a:rPr lang="en-US" sz="2400" b="1" dirty="0"/>
              <a:t> </a:t>
            </a:r>
            <a:r>
              <a:rPr lang="en-US" sz="2000" dirty="0" smtClean="0"/>
              <a:t>(Engineering, Biomedical)</a:t>
            </a:r>
            <a:endParaRPr lang="en-US" sz="2000" dirty="0"/>
          </a:p>
          <a:p>
            <a:pPr>
              <a:lnSpc>
                <a:spcPct val="80000"/>
              </a:lnSpc>
            </a:pPr>
            <a:r>
              <a:rPr lang="en-US" sz="2400" b="1" i="1" dirty="0" smtClean="0"/>
              <a:t>AFJROTC </a:t>
            </a:r>
            <a:r>
              <a:rPr lang="en-US" sz="2000" dirty="0" smtClean="0"/>
              <a:t>(Aerospace Science)</a:t>
            </a:r>
            <a:endParaRPr lang="en-US" sz="2400" b="1" i="1" dirty="0" smtClean="0"/>
          </a:p>
          <a:p>
            <a:pPr>
              <a:lnSpc>
                <a:spcPct val="80000"/>
              </a:lnSpc>
            </a:pPr>
            <a:r>
              <a:rPr lang="en-US" sz="2400" b="1" i="1" dirty="0" smtClean="0"/>
              <a:t>Newspaper</a:t>
            </a:r>
          </a:p>
          <a:p>
            <a:pPr>
              <a:lnSpc>
                <a:spcPct val="80000"/>
              </a:lnSpc>
            </a:pPr>
            <a:r>
              <a:rPr lang="en-US" sz="2400" b="1" i="1" dirty="0" smtClean="0"/>
              <a:t>Yearbook</a:t>
            </a:r>
          </a:p>
          <a:p>
            <a:pPr>
              <a:lnSpc>
                <a:spcPct val="80000"/>
              </a:lnSpc>
            </a:pPr>
            <a:r>
              <a:rPr lang="en-US" sz="2400" b="1" i="1" dirty="0" smtClean="0"/>
              <a:t>Health</a:t>
            </a:r>
            <a:r>
              <a:rPr lang="en-US" sz="2400" b="1" dirty="0" smtClean="0"/>
              <a:t> </a:t>
            </a:r>
            <a:r>
              <a:rPr lang="en-US" sz="2000" dirty="0" smtClean="0"/>
              <a:t>(Human Development, Sports Medicine)</a:t>
            </a:r>
          </a:p>
          <a:p>
            <a:pPr>
              <a:lnSpc>
                <a:spcPct val="80000"/>
              </a:lnSpc>
            </a:pPr>
            <a:endParaRPr lang="en-US" sz="24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algn="ctr"/>
            <a:r>
              <a:rPr lang="en-US" dirty="0" smtClean="0"/>
              <a:t>Required </a:t>
            </a:r>
            <a:r>
              <a:rPr lang="en-US" dirty="0"/>
              <a:t>Classes </a:t>
            </a:r>
            <a:r>
              <a:rPr lang="en-US" dirty="0" smtClean="0"/>
              <a:t>for Seniors</a:t>
            </a:r>
            <a:endParaRPr lang="en-US" dirty="0"/>
          </a:p>
        </p:txBody>
      </p:sp>
      <p:sp>
        <p:nvSpPr>
          <p:cNvPr id="101379" name="Rectangle 3"/>
          <p:cNvSpPr>
            <a:spLocks noGrp="1" noChangeArrowheads="1"/>
          </p:cNvSpPr>
          <p:nvPr>
            <p:ph type="body" idx="1"/>
          </p:nvPr>
        </p:nvSpPr>
        <p:spPr>
          <a:xfrm>
            <a:off x="1066800" y="1828800"/>
            <a:ext cx="7772400" cy="4724400"/>
          </a:xfrm>
        </p:spPr>
        <p:txBody>
          <a:bodyPr/>
          <a:lstStyle/>
          <a:p>
            <a:pPr>
              <a:lnSpc>
                <a:spcPct val="80000"/>
              </a:lnSpc>
            </a:pPr>
            <a:r>
              <a:rPr lang="en-US" sz="2800" b="1" i="1" dirty="0"/>
              <a:t>English </a:t>
            </a:r>
            <a:r>
              <a:rPr lang="en-US" sz="2800" b="1" i="1" dirty="0" smtClean="0"/>
              <a:t>12</a:t>
            </a:r>
            <a:r>
              <a:rPr lang="en-US" sz="2800" b="1" dirty="0" smtClean="0"/>
              <a:t> </a:t>
            </a:r>
            <a:r>
              <a:rPr lang="en-US" sz="2000" dirty="0"/>
              <a:t>(or </a:t>
            </a:r>
            <a:r>
              <a:rPr lang="en-US" sz="2000" dirty="0" smtClean="0"/>
              <a:t>Literature and Composition Honors AP, Speech, Drama, or Science Fiction)</a:t>
            </a:r>
          </a:p>
          <a:p>
            <a:pPr>
              <a:lnSpc>
                <a:spcPct val="80000"/>
              </a:lnSpc>
            </a:pPr>
            <a:endParaRPr lang="en-US" sz="2000" dirty="0"/>
          </a:p>
          <a:p>
            <a:pPr>
              <a:lnSpc>
                <a:spcPct val="80000"/>
              </a:lnSpc>
            </a:pPr>
            <a:r>
              <a:rPr lang="en-US" sz="2800" b="1" i="1" dirty="0" smtClean="0"/>
              <a:t>Government</a:t>
            </a:r>
            <a:r>
              <a:rPr lang="en-US" dirty="0" smtClean="0"/>
              <a:t> </a:t>
            </a:r>
            <a:r>
              <a:rPr lang="en-US" sz="2000" dirty="0" smtClean="0"/>
              <a:t>(if you didn’t take it your Junior year, and/or Psychology, Sociology, Economics Honors, World Affairs Honors, World History Honors AP, Psychology Honors AP)</a:t>
            </a:r>
          </a:p>
          <a:p>
            <a:pPr>
              <a:lnSpc>
                <a:spcPct val="80000"/>
              </a:lnSpc>
            </a:pPr>
            <a:endParaRPr lang="en-US" sz="2000" dirty="0" smtClean="0"/>
          </a:p>
          <a:p>
            <a:pPr>
              <a:lnSpc>
                <a:spcPct val="80000"/>
              </a:lnSpc>
            </a:pPr>
            <a:r>
              <a:rPr lang="en-US" dirty="0" smtClean="0"/>
              <a:t> </a:t>
            </a:r>
            <a:r>
              <a:rPr lang="en-US" sz="2800" b="1" i="1" dirty="0" smtClean="0"/>
              <a:t>Upper Level Math </a:t>
            </a:r>
            <a:r>
              <a:rPr lang="en-US" sz="2000" dirty="0" smtClean="0"/>
              <a:t>(Functions, Pre Calculus, Pre Calculus Honors, Calculus AB Honors AP, or Statistics Honors AP)</a:t>
            </a:r>
          </a:p>
          <a:p>
            <a:pPr>
              <a:lnSpc>
                <a:spcPct val="80000"/>
              </a:lnSpc>
              <a:buNone/>
            </a:pPr>
            <a:endParaRPr lang="en-US" sz="2000" dirty="0"/>
          </a:p>
          <a:p>
            <a:pPr>
              <a:lnSpc>
                <a:spcPct val="80000"/>
              </a:lnSpc>
            </a:pPr>
            <a:r>
              <a:rPr lang="en-US" sz="2800" b="1" i="1" dirty="0" smtClean="0"/>
              <a:t>Electives</a:t>
            </a:r>
            <a:endParaRPr lang="en-US" sz="2800" b="1" i="1" dirty="0"/>
          </a:p>
          <a:p>
            <a:pPr>
              <a:lnSpc>
                <a:spcPct val="80000"/>
              </a:lnSpc>
              <a:buNone/>
            </a:pP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algn="ctr"/>
            <a:r>
              <a:rPr lang="en-US" dirty="0"/>
              <a:t>Elective Classes for </a:t>
            </a:r>
            <a:r>
              <a:rPr lang="en-US" dirty="0" smtClean="0"/>
              <a:t>Seniors</a:t>
            </a:r>
            <a:endParaRPr lang="en-US" dirty="0"/>
          </a:p>
        </p:txBody>
      </p:sp>
      <p:sp>
        <p:nvSpPr>
          <p:cNvPr id="106499" name="Rectangle 3"/>
          <p:cNvSpPr>
            <a:spLocks noGrp="1" noChangeArrowheads="1"/>
          </p:cNvSpPr>
          <p:nvPr>
            <p:ph type="body" idx="1"/>
          </p:nvPr>
        </p:nvSpPr>
        <p:spPr>
          <a:xfrm>
            <a:off x="1173163" y="1981200"/>
            <a:ext cx="7772400" cy="4876800"/>
          </a:xfrm>
        </p:spPr>
        <p:txBody>
          <a:bodyPr/>
          <a:lstStyle/>
          <a:p>
            <a:pPr>
              <a:lnSpc>
                <a:spcPct val="80000"/>
              </a:lnSpc>
            </a:pPr>
            <a:r>
              <a:rPr lang="en-US" sz="2400" b="1" i="1" dirty="0"/>
              <a:t>Art</a:t>
            </a:r>
            <a:r>
              <a:rPr lang="en-US" sz="2400" i="1" dirty="0"/>
              <a:t> </a:t>
            </a:r>
            <a:r>
              <a:rPr lang="en-US" sz="2000" dirty="0" smtClean="0"/>
              <a:t>(Textiles </a:t>
            </a:r>
            <a:r>
              <a:rPr lang="en-US" sz="2000" dirty="0"/>
              <a:t>and Fibers, Ceramics, Drawing, Painting, Sculpture, Digital </a:t>
            </a:r>
            <a:r>
              <a:rPr lang="en-US" sz="2000" dirty="0" smtClean="0"/>
              <a:t>Imaging)</a:t>
            </a:r>
            <a:endParaRPr lang="en-US" sz="2000" dirty="0"/>
          </a:p>
          <a:p>
            <a:pPr>
              <a:lnSpc>
                <a:spcPct val="80000"/>
              </a:lnSpc>
            </a:pPr>
            <a:r>
              <a:rPr lang="en-US" sz="2400" b="1" i="1" dirty="0"/>
              <a:t>Business</a:t>
            </a:r>
            <a:r>
              <a:rPr lang="en-US" sz="2400" b="1" dirty="0"/>
              <a:t> </a:t>
            </a:r>
            <a:r>
              <a:rPr lang="en-US" sz="2000" dirty="0" smtClean="0"/>
              <a:t>(Desktop Publishing, College Essentials, Intro to PowerPoint and Excel, Personal Finance, Accounting I)</a:t>
            </a:r>
            <a:endParaRPr lang="en-US" sz="2400" b="1" dirty="0"/>
          </a:p>
          <a:p>
            <a:pPr>
              <a:lnSpc>
                <a:spcPct val="80000"/>
              </a:lnSpc>
            </a:pPr>
            <a:r>
              <a:rPr lang="en-US" sz="2400" b="1" i="1" dirty="0"/>
              <a:t>Foreign Language </a:t>
            </a:r>
            <a:r>
              <a:rPr lang="en-US" sz="2000" dirty="0"/>
              <a:t>(</a:t>
            </a:r>
            <a:r>
              <a:rPr lang="en-US" sz="2000" dirty="0" smtClean="0"/>
              <a:t>Spanish)</a:t>
            </a:r>
            <a:endParaRPr lang="en-US" sz="2000" dirty="0"/>
          </a:p>
          <a:p>
            <a:pPr>
              <a:lnSpc>
                <a:spcPct val="80000"/>
              </a:lnSpc>
            </a:pPr>
            <a:r>
              <a:rPr lang="en-US" sz="2400" b="1" i="1" dirty="0"/>
              <a:t>Home Economics </a:t>
            </a:r>
            <a:r>
              <a:rPr lang="en-US" sz="2000" dirty="0"/>
              <a:t>(Nutrition and Basic Culinary </a:t>
            </a:r>
            <a:r>
              <a:rPr lang="en-US" sz="2000" dirty="0" smtClean="0"/>
              <a:t>Skills)</a:t>
            </a:r>
            <a:endParaRPr lang="en-US" sz="2000" dirty="0"/>
          </a:p>
          <a:p>
            <a:pPr>
              <a:lnSpc>
                <a:spcPct val="80000"/>
              </a:lnSpc>
            </a:pPr>
            <a:r>
              <a:rPr lang="en-US" sz="2400" b="1" i="1" dirty="0" smtClean="0"/>
              <a:t>GCCC Satellite </a:t>
            </a:r>
            <a:r>
              <a:rPr lang="en-US" sz="2000" dirty="0" smtClean="0"/>
              <a:t>(Engineering Tech, Marketing Mgmt)</a:t>
            </a:r>
            <a:endParaRPr lang="en-US" sz="2000" dirty="0"/>
          </a:p>
          <a:p>
            <a:pPr>
              <a:lnSpc>
                <a:spcPct val="80000"/>
              </a:lnSpc>
            </a:pPr>
            <a:r>
              <a:rPr lang="en-US" sz="2400" b="1" i="1" dirty="0"/>
              <a:t>Music</a:t>
            </a:r>
            <a:r>
              <a:rPr lang="en-US" sz="2400" dirty="0"/>
              <a:t> </a:t>
            </a:r>
            <a:r>
              <a:rPr lang="en-US" sz="2000" dirty="0"/>
              <a:t>(Band or Choir)</a:t>
            </a:r>
          </a:p>
          <a:p>
            <a:pPr>
              <a:lnSpc>
                <a:spcPct val="80000"/>
              </a:lnSpc>
            </a:pPr>
            <a:r>
              <a:rPr lang="en-US" sz="2400" b="1" i="1" dirty="0"/>
              <a:t>Project Lead The Way </a:t>
            </a:r>
            <a:r>
              <a:rPr lang="en-US" sz="2000" dirty="0" smtClean="0"/>
              <a:t>(Engineering, Biomedical)</a:t>
            </a:r>
            <a:endParaRPr lang="en-US" sz="2000" dirty="0"/>
          </a:p>
          <a:p>
            <a:pPr>
              <a:lnSpc>
                <a:spcPct val="80000"/>
              </a:lnSpc>
            </a:pPr>
            <a:r>
              <a:rPr lang="en-US" sz="2400" b="1" i="1" dirty="0" smtClean="0"/>
              <a:t>AFJROTC </a:t>
            </a:r>
            <a:r>
              <a:rPr lang="en-US" sz="2000" dirty="0" smtClean="0"/>
              <a:t>(Aerospace Science)</a:t>
            </a:r>
            <a:endParaRPr lang="en-US" sz="2400" b="1" i="1" dirty="0" smtClean="0"/>
          </a:p>
          <a:p>
            <a:pPr>
              <a:lnSpc>
                <a:spcPct val="80000"/>
              </a:lnSpc>
            </a:pPr>
            <a:r>
              <a:rPr lang="en-US" sz="2400" b="1" i="1" dirty="0" smtClean="0"/>
              <a:t>Newspaper</a:t>
            </a:r>
          </a:p>
          <a:p>
            <a:pPr>
              <a:lnSpc>
                <a:spcPct val="80000"/>
              </a:lnSpc>
            </a:pPr>
            <a:r>
              <a:rPr lang="en-US" sz="2400" b="1" i="1" dirty="0" smtClean="0"/>
              <a:t>Yearbook</a:t>
            </a:r>
          </a:p>
          <a:p>
            <a:pPr>
              <a:lnSpc>
                <a:spcPct val="80000"/>
              </a:lnSpc>
            </a:pPr>
            <a:r>
              <a:rPr lang="en-US" sz="2400" b="1" i="1" dirty="0" smtClean="0"/>
              <a:t>Health</a:t>
            </a:r>
            <a:r>
              <a:rPr lang="en-US" sz="2400" b="1" dirty="0" smtClean="0"/>
              <a:t> </a:t>
            </a:r>
            <a:r>
              <a:rPr lang="en-US" sz="2000" dirty="0" smtClean="0"/>
              <a:t>(Human Development, Sports Medicine)</a:t>
            </a:r>
            <a:endParaRPr lang="en-US" sz="24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algn="ctr"/>
            <a:r>
              <a:rPr lang="en-US" dirty="0" smtClean="0"/>
              <a:t>Options for Seniors</a:t>
            </a:r>
            <a:endParaRPr lang="en-US" dirty="0"/>
          </a:p>
        </p:txBody>
      </p:sp>
      <p:sp>
        <p:nvSpPr>
          <p:cNvPr id="106499" name="Rectangle 3"/>
          <p:cNvSpPr>
            <a:spLocks noGrp="1" noChangeArrowheads="1"/>
          </p:cNvSpPr>
          <p:nvPr>
            <p:ph type="body" idx="1"/>
          </p:nvPr>
        </p:nvSpPr>
        <p:spPr/>
        <p:txBody>
          <a:bodyPr/>
          <a:lstStyle/>
          <a:p>
            <a:pPr>
              <a:lnSpc>
                <a:spcPct val="80000"/>
              </a:lnSpc>
              <a:buNone/>
            </a:pPr>
            <a:endParaRPr lang="en-US" sz="2000" b="1" dirty="0" smtClean="0"/>
          </a:p>
          <a:p>
            <a:pPr>
              <a:lnSpc>
                <a:spcPct val="80000"/>
              </a:lnSpc>
            </a:pPr>
            <a:r>
              <a:rPr lang="en-US" sz="2000" b="1" dirty="0" smtClean="0"/>
              <a:t>College Credit + (</a:t>
            </a:r>
            <a:r>
              <a:rPr lang="en-US" sz="1800" b="1" dirty="0" smtClean="0"/>
              <a:t>formerly Post Secondary Enrollment Option</a:t>
            </a:r>
            <a:r>
              <a:rPr lang="en-US" sz="2000" b="1" dirty="0" smtClean="0"/>
              <a:t>)</a:t>
            </a:r>
          </a:p>
          <a:p>
            <a:pPr>
              <a:lnSpc>
                <a:spcPct val="80000"/>
              </a:lnSpc>
            </a:pPr>
            <a:r>
              <a:rPr lang="en-US" sz="2000" b="1" dirty="0" smtClean="0"/>
              <a:t>College Prep Curriculum/Diploma with Honors (Meet 7 of 8 Criteria)</a:t>
            </a:r>
          </a:p>
          <a:p>
            <a:pPr lvl="1">
              <a:lnSpc>
                <a:spcPct val="80000"/>
              </a:lnSpc>
            </a:pPr>
            <a:r>
              <a:rPr lang="en-US" sz="2000" b="1" dirty="0" smtClean="0"/>
              <a:t>4 Units of English</a:t>
            </a:r>
          </a:p>
          <a:p>
            <a:pPr lvl="1">
              <a:lnSpc>
                <a:spcPct val="80000"/>
              </a:lnSpc>
            </a:pPr>
            <a:r>
              <a:rPr lang="en-US" sz="2000" b="1" dirty="0" smtClean="0"/>
              <a:t>4 Units of Math</a:t>
            </a:r>
          </a:p>
          <a:p>
            <a:pPr lvl="1">
              <a:lnSpc>
                <a:spcPct val="80000"/>
              </a:lnSpc>
            </a:pPr>
            <a:r>
              <a:rPr lang="en-US" sz="2000" b="1" dirty="0" smtClean="0"/>
              <a:t>4 Units of Science</a:t>
            </a:r>
          </a:p>
          <a:p>
            <a:pPr lvl="1">
              <a:lnSpc>
                <a:spcPct val="80000"/>
              </a:lnSpc>
            </a:pPr>
            <a:r>
              <a:rPr lang="en-US" sz="2000" b="1" dirty="0" smtClean="0"/>
              <a:t>4 Units of Social Studies</a:t>
            </a:r>
          </a:p>
          <a:p>
            <a:pPr lvl="1">
              <a:lnSpc>
                <a:spcPct val="80000"/>
              </a:lnSpc>
            </a:pPr>
            <a:r>
              <a:rPr lang="en-US" sz="2000" b="1" dirty="0" smtClean="0"/>
              <a:t>3 Units of Foreign Language</a:t>
            </a:r>
          </a:p>
          <a:p>
            <a:pPr lvl="1">
              <a:lnSpc>
                <a:spcPct val="80000"/>
              </a:lnSpc>
            </a:pPr>
            <a:r>
              <a:rPr lang="en-US" sz="2000" b="1" dirty="0" smtClean="0"/>
              <a:t>1 Unit of Fine Art</a:t>
            </a:r>
          </a:p>
          <a:p>
            <a:pPr lvl="1">
              <a:lnSpc>
                <a:spcPct val="80000"/>
              </a:lnSpc>
            </a:pPr>
            <a:r>
              <a:rPr lang="en-US" sz="2000" b="1" dirty="0" smtClean="0"/>
              <a:t>3.5 or above GPA</a:t>
            </a:r>
          </a:p>
          <a:p>
            <a:pPr lvl="1">
              <a:lnSpc>
                <a:spcPct val="80000"/>
              </a:lnSpc>
            </a:pPr>
            <a:r>
              <a:rPr lang="en-US" sz="2000" b="1" dirty="0" smtClean="0"/>
              <a:t>27 or higher on ACT</a:t>
            </a:r>
          </a:p>
          <a:p>
            <a:pPr lvl="1">
              <a:lnSpc>
                <a:spcPct val="80000"/>
              </a:lnSpc>
            </a:pPr>
            <a:endParaRPr lang="en-US" sz="1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Course Sequencing</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rot="5400000">
            <a:off x="1943100" y="190498"/>
            <a:ext cx="5486401" cy="78486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Course Sequencing</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rot="5400000">
            <a:off x="1943100" y="266701"/>
            <a:ext cx="5486401" cy="76962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Course Sequencing</a:t>
            </a: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rot="5400000">
            <a:off x="2171699" y="342901"/>
            <a:ext cx="5410200" cy="762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Course Sequencing</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rot="5400000">
            <a:off x="2247898" y="190502"/>
            <a:ext cx="5181601" cy="769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Physical Education Option	</a:t>
            </a:r>
          </a:p>
        </p:txBody>
      </p:sp>
      <p:sp>
        <p:nvSpPr>
          <p:cNvPr id="98308" name="Rectangle 4"/>
          <p:cNvSpPr>
            <a:spLocks noGrp="1" noChangeArrowheads="1"/>
          </p:cNvSpPr>
          <p:nvPr>
            <p:ph type="body" idx="1"/>
          </p:nvPr>
        </p:nvSpPr>
        <p:spPr>
          <a:noFill/>
          <a:ln/>
        </p:spPr>
        <p:txBody>
          <a:bodyPr/>
          <a:lstStyle/>
          <a:p>
            <a:pPr>
              <a:lnSpc>
                <a:spcPct val="80000"/>
              </a:lnSpc>
            </a:pPr>
            <a:r>
              <a:rPr lang="en-US" sz="2800" dirty="0"/>
              <a:t>Students who participate in athletics, </a:t>
            </a:r>
            <a:r>
              <a:rPr lang="en-US" sz="2800" dirty="0" smtClean="0"/>
              <a:t>marching band </a:t>
            </a:r>
            <a:r>
              <a:rPr lang="en-US" sz="2800" dirty="0"/>
              <a:t>and/or color guard will have the option to apply for ¼ credit of P.E.</a:t>
            </a:r>
          </a:p>
          <a:p>
            <a:pPr>
              <a:lnSpc>
                <a:spcPct val="80000"/>
              </a:lnSpc>
            </a:pPr>
            <a:r>
              <a:rPr lang="en-US" sz="2800" dirty="0"/>
              <a:t>Students will only be able to receive a ¼ credit of P.E option per school year.</a:t>
            </a:r>
          </a:p>
          <a:p>
            <a:pPr>
              <a:lnSpc>
                <a:spcPct val="80000"/>
              </a:lnSpc>
            </a:pPr>
            <a:r>
              <a:rPr lang="en-US" sz="2800" dirty="0"/>
              <a:t>Students must apply for this option </a:t>
            </a:r>
            <a:r>
              <a:rPr lang="en-US" sz="2800" dirty="0" smtClean="0"/>
              <a:t>at </a:t>
            </a:r>
            <a:r>
              <a:rPr lang="en-US" sz="2800" dirty="0"/>
              <a:t>the </a:t>
            </a:r>
            <a:r>
              <a:rPr lang="en-US" sz="2800" dirty="0" smtClean="0"/>
              <a:t>end </a:t>
            </a:r>
            <a:r>
              <a:rPr lang="en-US" sz="2800" dirty="0"/>
              <a:t>of their athletic season (applications will be available in the guidance offices).</a:t>
            </a:r>
          </a:p>
          <a:p>
            <a:pPr>
              <a:lnSpc>
                <a:spcPct val="80000"/>
              </a:lnSpc>
            </a:pPr>
            <a:r>
              <a:rPr lang="en-US" sz="2800" dirty="0"/>
              <a:t>Credit will be awarded as Pass/No Credit and will not count towards G.P.A or eligibility.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2" cstate="print"/>
          <a:srcRect/>
          <a:stretch>
            <a:fillRect/>
          </a:stretch>
        </p:blipFill>
        <p:spPr bwMode="auto">
          <a:xfrm>
            <a:off x="1676399" y="0"/>
            <a:ext cx="531183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lgn="ctr"/>
            <a:r>
              <a:rPr lang="en-US" sz="4000" dirty="0">
                <a:effectLst>
                  <a:outerShdw blurRad="38100" dist="38100" dir="2700000" algn="tl">
                    <a:srgbClr val="C0C0C0"/>
                  </a:outerShdw>
                </a:effectLst>
              </a:rPr>
              <a:t>Athletic Eligibility/Honor Roll/Principal’s List</a:t>
            </a:r>
          </a:p>
        </p:txBody>
      </p:sp>
      <p:sp>
        <p:nvSpPr>
          <p:cNvPr id="37891" name="Rectangle 3"/>
          <p:cNvSpPr>
            <a:spLocks noGrp="1" noChangeArrowheads="1"/>
          </p:cNvSpPr>
          <p:nvPr>
            <p:ph type="body" idx="1"/>
          </p:nvPr>
        </p:nvSpPr>
        <p:spPr>
          <a:xfrm>
            <a:off x="1173163" y="1981200"/>
            <a:ext cx="7772400" cy="4876800"/>
          </a:xfrm>
        </p:spPr>
        <p:txBody>
          <a:bodyPr/>
          <a:lstStyle/>
          <a:p>
            <a:pPr>
              <a:lnSpc>
                <a:spcPct val="90000"/>
              </a:lnSpc>
            </a:pPr>
            <a:r>
              <a:rPr lang="en-US" dirty="0" smtClean="0">
                <a:solidFill>
                  <a:srgbClr val="003399"/>
                </a:solidFill>
                <a:latin typeface="Georgia Ref" pitchFamily="18" charset="0"/>
              </a:rPr>
              <a:t>Athletic Eligibility</a:t>
            </a:r>
          </a:p>
          <a:p>
            <a:pPr lvl="1">
              <a:lnSpc>
                <a:spcPct val="90000"/>
              </a:lnSpc>
            </a:pPr>
            <a:r>
              <a:rPr lang="en-US" sz="2400" dirty="0" smtClean="0">
                <a:solidFill>
                  <a:srgbClr val="003399"/>
                </a:solidFill>
                <a:latin typeface="Georgia Ref" pitchFamily="18" charset="0"/>
              </a:rPr>
              <a:t>You </a:t>
            </a:r>
            <a:r>
              <a:rPr lang="en-US" sz="2400" dirty="0">
                <a:solidFill>
                  <a:srgbClr val="003399"/>
                </a:solidFill>
                <a:latin typeface="Georgia Ref" pitchFamily="18" charset="0"/>
              </a:rPr>
              <a:t>must be passing 5 courses with a 2.0 GPA </a:t>
            </a:r>
          </a:p>
          <a:p>
            <a:pPr algn="ctr">
              <a:lnSpc>
                <a:spcPct val="90000"/>
              </a:lnSpc>
              <a:buFont typeface="Monotype Sorts" pitchFamily="2" charset="2"/>
              <a:buNone/>
            </a:pPr>
            <a:r>
              <a:rPr lang="en-US" sz="2400" dirty="0">
                <a:solidFill>
                  <a:srgbClr val="003399"/>
                </a:solidFill>
                <a:latin typeface="Georgia Ref" pitchFamily="18" charset="0"/>
              </a:rPr>
              <a:t>(PE does not count as one of the </a:t>
            </a:r>
            <a:r>
              <a:rPr lang="en-US" sz="2400" dirty="0" smtClean="0">
                <a:solidFill>
                  <a:srgbClr val="003399"/>
                </a:solidFill>
                <a:latin typeface="Georgia Ref" pitchFamily="18" charset="0"/>
              </a:rPr>
              <a:t>5)</a:t>
            </a:r>
          </a:p>
          <a:p>
            <a:pPr>
              <a:lnSpc>
                <a:spcPct val="90000"/>
              </a:lnSpc>
            </a:pPr>
            <a:r>
              <a:rPr lang="en-US" sz="2800" dirty="0" smtClean="0">
                <a:solidFill>
                  <a:srgbClr val="003399"/>
                </a:solidFill>
                <a:latin typeface="Georgia Ref" pitchFamily="18" charset="0"/>
              </a:rPr>
              <a:t>Honor </a:t>
            </a:r>
            <a:r>
              <a:rPr lang="en-US" sz="2800" dirty="0">
                <a:solidFill>
                  <a:srgbClr val="003399"/>
                </a:solidFill>
                <a:latin typeface="Georgia Ref" pitchFamily="18" charset="0"/>
              </a:rPr>
              <a:t>Roll Criteria</a:t>
            </a:r>
          </a:p>
          <a:p>
            <a:pPr lvl="1">
              <a:lnSpc>
                <a:spcPct val="90000"/>
              </a:lnSpc>
            </a:pPr>
            <a:r>
              <a:rPr lang="en-US" dirty="0">
                <a:solidFill>
                  <a:srgbClr val="003399"/>
                </a:solidFill>
                <a:latin typeface="Georgia Ref" pitchFamily="18" charset="0"/>
              </a:rPr>
              <a:t>3.0 </a:t>
            </a:r>
            <a:r>
              <a:rPr lang="en-US" dirty="0" smtClean="0">
                <a:solidFill>
                  <a:srgbClr val="003399"/>
                </a:solidFill>
                <a:latin typeface="Georgia Ref" pitchFamily="18" charset="0"/>
              </a:rPr>
              <a:t>Honor </a:t>
            </a:r>
            <a:r>
              <a:rPr lang="en-US" dirty="0">
                <a:solidFill>
                  <a:srgbClr val="003399"/>
                </a:solidFill>
                <a:latin typeface="Georgia Ref" pitchFamily="18" charset="0"/>
              </a:rPr>
              <a:t>Roll</a:t>
            </a:r>
          </a:p>
          <a:p>
            <a:pPr lvl="1">
              <a:lnSpc>
                <a:spcPct val="90000"/>
              </a:lnSpc>
            </a:pPr>
            <a:r>
              <a:rPr lang="en-US" dirty="0">
                <a:solidFill>
                  <a:srgbClr val="003399"/>
                </a:solidFill>
                <a:latin typeface="Georgia Ref" pitchFamily="18" charset="0"/>
              </a:rPr>
              <a:t>3.6 Principal’s List</a:t>
            </a:r>
          </a:p>
        </p:txBody>
      </p:sp>
    </p:spTree>
  </p:cSld>
  <p:clrMapOvr>
    <a:masterClrMapping/>
  </p:clrMapOvr>
  <p:transition advClick="0" advTm="15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a:r>
              <a:rPr lang="en-US" dirty="0">
                <a:effectLst>
                  <a:outerShdw blurRad="38100" dist="38100" dir="2700000" algn="tl">
                    <a:srgbClr val="C0C0C0"/>
                  </a:outerShdw>
                </a:effectLst>
              </a:rPr>
              <a:t>Summer School</a:t>
            </a:r>
          </a:p>
        </p:txBody>
      </p:sp>
      <p:sp>
        <p:nvSpPr>
          <p:cNvPr id="34819" name="Rectangle 3"/>
          <p:cNvSpPr>
            <a:spLocks noGrp="1" noChangeArrowheads="1"/>
          </p:cNvSpPr>
          <p:nvPr>
            <p:ph type="body" idx="1"/>
          </p:nvPr>
        </p:nvSpPr>
        <p:spPr/>
        <p:txBody>
          <a:bodyPr/>
          <a:lstStyle/>
          <a:p>
            <a:r>
              <a:rPr lang="en-US" dirty="0">
                <a:solidFill>
                  <a:srgbClr val="003399"/>
                </a:solidFill>
                <a:latin typeface="Georgia Ref" pitchFamily="18" charset="0"/>
              </a:rPr>
              <a:t>Registration forms will be available in the guidance office after spring break</a:t>
            </a:r>
          </a:p>
          <a:p>
            <a:pPr lvl="1">
              <a:buNone/>
            </a:pPr>
            <a:endParaRPr lang="en-US" dirty="0">
              <a:solidFill>
                <a:srgbClr val="003399"/>
              </a:solidFill>
              <a:latin typeface="Georgia Ref" pitchFamily="18" charset="0"/>
            </a:endParaRPr>
          </a:p>
        </p:txBody>
      </p:sp>
    </p:spTree>
  </p:cSld>
  <p:clrMapOvr>
    <a:masterClrMapping/>
  </p:clrMapOvr>
  <p:transition advClick="0" advTm="19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algn="ctr"/>
            <a:r>
              <a:rPr lang="en-US" sz="4000">
                <a:effectLst>
                  <a:outerShdw blurRad="38100" dist="38100" dir="2700000" algn="tl">
                    <a:srgbClr val="C0C0C0"/>
                  </a:outerShdw>
                </a:effectLst>
              </a:rPr>
              <a:t>Attendance Policy</a:t>
            </a:r>
          </a:p>
        </p:txBody>
      </p:sp>
      <p:sp>
        <p:nvSpPr>
          <p:cNvPr id="116739" name="Rectangle 3"/>
          <p:cNvSpPr>
            <a:spLocks noGrp="1" noChangeArrowheads="1"/>
          </p:cNvSpPr>
          <p:nvPr>
            <p:ph type="body" idx="1"/>
          </p:nvPr>
        </p:nvSpPr>
        <p:spPr>
          <a:xfrm>
            <a:off x="1143000" y="1600200"/>
            <a:ext cx="7772400" cy="4876800"/>
          </a:xfrm>
        </p:spPr>
        <p:txBody>
          <a:bodyPr/>
          <a:lstStyle/>
          <a:p>
            <a:pPr>
              <a:lnSpc>
                <a:spcPct val="90000"/>
              </a:lnSpc>
            </a:pPr>
            <a:r>
              <a:rPr lang="en-US">
                <a:solidFill>
                  <a:srgbClr val="003399"/>
                </a:solidFill>
                <a:latin typeface="Georgia Ref" pitchFamily="18" charset="0"/>
              </a:rPr>
              <a:t>9 absences per semester</a:t>
            </a:r>
          </a:p>
          <a:p>
            <a:pPr>
              <a:lnSpc>
                <a:spcPct val="90000"/>
              </a:lnSpc>
            </a:pPr>
            <a:r>
              <a:rPr lang="en-US">
                <a:solidFill>
                  <a:srgbClr val="003399"/>
                </a:solidFill>
                <a:latin typeface="Georgia Ref" pitchFamily="18" charset="0"/>
              </a:rPr>
              <a:t>18 total for the year</a:t>
            </a:r>
          </a:p>
          <a:p>
            <a:pPr>
              <a:lnSpc>
                <a:spcPct val="90000"/>
              </a:lnSpc>
            </a:pPr>
            <a:r>
              <a:rPr lang="en-US">
                <a:solidFill>
                  <a:srgbClr val="003399"/>
                </a:solidFill>
                <a:latin typeface="Georgia Ref" pitchFamily="18" charset="0"/>
              </a:rPr>
              <a:t>NO CREDIT will be awarded for students who miss more than the allowed days per class.  </a:t>
            </a:r>
          </a:p>
          <a:p>
            <a:pPr lvl="1">
              <a:lnSpc>
                <a:spcPct val="90000"/>
              </a:lnSpc>
            </a:pPr>
            <a:r>
              <a:rPr lang="en-US">
                <a:solidFill>
                  <a:srgbClr val="003399"/>
                </a:solidFill>
                <a:latin typeface="Georgia Ref" pitchFamily="18" charset="0"/>
              </a:rPr>
              <a:t>Includes Tardies</a:t>
            </a:r>
          </a:p>
          <a:p>
            <a:pPr lvl="1">
              <a:lnSpc>
                <a:spcPct val="90000"/>
              </a:lnSpc>
            </a:pPr>
            <a:r>
              <a:rPr lang="en-US">
                <a:solidFill>
                  <a:srgbClr val="003399"/>
                </a:solidFill>
                <a:latin typeface="Georgia Ref" pitchFamily="18" charset="0"/>
              </a:rPr>
              <a:t>Both excused and unexcused absences count towards the attendance total</a:t>
            </a:r>
          </a:p>
          <a:p>
            <a:pPr>
              <a:lnSpc>
                <a:spcPct val="90000"/>
              </a:lnSpc>
            </a:pPr>
            <a:r>
              <a:rPr lang="en-US">
                <a:solidFill>
                  <a:srgbClr val="003399"/>
                </a:solidFill>
                <a:latin typeface="Georgia Ref" pitchFamily="18" charset="0"/>
              </a:rPr>
              <a:t>If a student skips their final, they will receive NO CREDIT for the class!</a:t>
            </a:r>
          </a:p>
        </p:txBody>
      </p:sp>
    </p:spTree>
  </p:cSld>
  <p:clrMapOvr>
    <a:masterClrMapping/>
  </p:clrMapOvr>
  <p:transition advClick="0" advTm="15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National Science and Math Institute</a:t>
            </a:r>
            <a:endParaRPr lang="en-US" dirty="0"/>
          </a:p>
        </p:txBody>
      </p:sp>
      <p:sp>
        <p:nvSpPr>
          <p:cNvPr id="3" name="Subtitle 2"/>
          <p:cNvSpPr>
            <a:spLocks noGrp="1"/>
          </p:cNvSpPr>
          <p:nvPr>
            <p:ph type="subTitle" idx="1"/>
          </p:nvPr>
        </p:nvSpPr>
        <p:spPr/>
        <p:txBody>
          <a:bodyPr/>
          <a:lstStyle/>
          <a:p>
            <a:r>
              <a:rPr lang="en-US" dirty="0" smtClean="0"/>
              <a:t>Advanced Placement Initiative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Included Classes</a:t>
            </a:r>
            <a:endParaRPr lang="en-US" dirty="0"/>
          </a:p>
        </p:txBody>
      </p:sp>
      <p:sp>
        <p:nvSpPr>
          <p:cNvPr id="3" name="Content Placeholder 2"/>
          <p:cNvSpPr>
            <a:spLocks noGrp="1"/>
          </p:cNvSpPr>
          <p:nvPr>
            <p:ph idx="1"/>
          </p:nvPr>
        </p:nvSpPr>
        <p:spPr/>
        <p:txBody>
          <a:bodyPr/>
          <a:lstStyle/>
          <a:p>
            <a:r>
              <a:rPr lang="en-US" dirty="0" smtClean="0"/>
              <a:t>AP Chemistry</a:t>
            </a:r>
          </a:p>
          <a:p>
            <a:r>
              <a:rPr lang="en-US" dirty="0" smtClean="0"/>
              <a:t>AP Biology</a:t>
            </a:r>
          </a:p>
          <a:p>
            <a:r>
              <a:rPr lang="en-US" dirty="0" smtClean="0"/>
              <a:t>AP Physics</a:t>
            </a:r>
          </a:p>
          <a:p>
            <a:r>
              <a:rPr lang="en-US" dirty="0" smtClean="0"/>
              <a:t>AP Calculus</a:t>
            </a:r>
          </a:p>
          <a:p>
            <a:r>
              <a:rPr lang="en-US" dirty="0" smtClean="0"/>
              <a:t>AP Language and Composition</a:t>
            </a:r>
          </a:p>
          <a:p>
            <a:r>
              <a:rPr lang="en-US" dirty="0" smtClean="0"/>
              <a:t>AP Literature and Composition</a:t>
            </a:r>
          </a:p>
          <a:p>
            <a:r>
              <a:rPr lang="en-US" dirty="0" smtClean="0"/>
              <a:t>AP Statistics </a:t>
            </a:r>
          </a:p>
          <a:p>
            <a:r>
              <a:rPr lang="en-US" dirty="0" smtClean="0"/>
              <a:t>AP Environmental Science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8153400" cy="838200"/>
          </a:xfrm>
        </p:spPr>
        <p:txBody>
          <a:bodyPr>
            <a:normAutofit fontScale="90000"/>
          </a:bodyPr>
          <a:lstStyle/>
          <a:p>
            <a:r>
              <a:rPr lang="en-US" b="1" dirty="0" smtClean="0"/>
              <a:t>Benefits to students and staff of FHS</a:t>
            </a:r>
            <a:endParaRPr lang="en-US" b="1" dirty="0"/>
          </a:p>
        </p:txBody>
      </p:sp>
      <p:sp>
        <p:nvSpPr>
          <p:cNvPr id="3" name="Content Placeholder 2"/>
          <p:cNvSpPr>
            <a:spLocks noGrp="1"/>
          </p:cNvSpPr>
          <p:nvPr>
            <p:ph idx="1"/>
          </p:nvPr>
        </p:nvSpPr>
        <p:spPr>
          <a:xfrm>
            <a:off x="1066800" y="1524000"/>
            <a:ext cx="8077200" cy="5334000"/>
          </a:xfrm>
        </p:spPr>
        <p:txBody>
          <a:bodyPr/>
          <a:lstStyle/>
          <a:p>
            <a:r>
              <a:rPr lang="en-US" sz="2800" dirty="0" smtClean="0"/>
              <a:t>Specialized training for AP teachers</a:t>
            </a:r>
          </a:p>
          <a:p>
            <a:r>
              <a:rPr lang="en-US" sz="2800" dirty="0" smtClean="0"/>
              <a:t>Specialized training for pre-AP teachers</a:t>
            </a:r>
          </a:p>
          <a:p>
            <a:r>
              <a:rPr lang="en-US" sz="2800" dirty="0" smtClean="0"/>
              <a:t>Equipment and supply money</a:t>
            </a:r>
          </a:p>
          <a:p>
            <a:r>
              <a:rPr lang="en-US" sz="2800" dirty="0" smtClean="0"/>
              <a:t>Unlimited access to experts in the field</a:t>
            </a:r>
          </a:p>
          <a:p>
            <a:r>
              <a:rPr lang="en-US" sz="2800" dirty="0" smtClean="0"/>
              <a:t>Review sessions run by AP experts from NMSI</a:t>
            </a:r>
          </a:p>
          <a:p>
            <a:r>
              <a:rPr lang="en-US" sz="2800" dirty="0" smtClean="0"/>
              <a:t>Incentives for students and teachers</a:t>
            </a:r>
          </a:p>
          <a:p>
            <a:pPr lvl="1"/>
            <a:r>
              <a:rPr lang="en-US" dirty="0" smtClean="0"/>
              <a:t>Pay for all sophomores to take PSAT</a:t>
            </a:r>
          </a:p>
          <a:p>
            <a:pPr lvl="1"/>
            <a:r>
              <a:rPr lang="en-US" dirty="0" smtClean="0"/>
              <a:t>50% of AP test paid</a:t>
            </a:r>
          </a:p>
          <a:p>
            <a:pPr lvl="1"/>
            <a:r>
              <a:rPr lang="en-US" dirty="0" smtClean="0"/>
              <a:t>Money paid to students and teachers for passing scores on AP tests</a:t>
            </a:r>
          </a:p>
          <a:p>
            <a:pPr lvl="1"/>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lgn="ctr"/>
            <a:r>
              <a:rPr lang="en-US">
                <a:effectLst>
                  <a:outerShdw blurRad="38100" dist="38100" dir="2700000" algn="tl">
                    <a:srgbClr val="C0C0C0"/>
                  </a:outerShdw>
                </a:effectLst>
              </a:rPr>
              <a:t>Review</a:t>
            </a:r>
            <a:endParaRPr lang="en-US"/>
          </a:p>
        </p:txBody>
      </p:sp>
      <p:sp>
        <p:nvSpPr>
          <p:cNvPr id="45059" name="Rectangle 3"/>
          <p:cNvSpPr>
            <a:spLocks noGrp="1" noChangeArrowheads="1"/>
          </p:cNvSpPr>
          <p:nvPr>
            <p:ph type="body" sz="half" idx="1"/>
          </p:nvPr>
        </p:nvSpPr>
        <p:spPr>
          <a:xfrm>
            <a:off x="1173163" y="1447800"/>
            <a:ext cx="7513637" cy="5181600"/>
          </a:xfrm>
        </p:spPr>
        <p:txBody>
          <a:bodyPr/>
          <a:lstStyle/>
          <a:p>
            <a:r>
              <a:rPr lang="en-US" sz="2400" dirty="0" smtClean="0">
                <a:solidFill>
                  <a:srgbClr val="003399"/>
                </a:solidFill>
                <a:latin typeface="Georgia Ref" pitchFamily="18" charset="0"/>
              </a:rPr>
              <a:t>Scheduling Information was handed out on Feb 6</a:t>
            </a:r>
            <a:r>
              <a:rPr lang="en-US" sz="2400" baseline="30000" dirty="0" smtClean="0">
                <a:solidFill>
                  <a:srgbClr val="003399"/>
                </a:solidFill>
                <a:latin typeface="Georgia Ref" pitchFamily="18" charset="0"/>
              </a:rPr>
              <a:t>th</a:t>
            </a:r>
            <a:r>
              <a:rPr lang="en-US" sz="2400" dirty="0" smtClean="0">
                <a:solidFill>
                  <a:srgbClr val="003399"/>
                </a:solidFill>
                <a:latin typeface="Georgia Ref" pitchFamily="18" charset="0"/>
              </a:rPr>
              <a:t> during Homeroom. You will have a meeting/discussions with your teachers on Feb 10</a:t>
            </a:r>
            <a:r>
              <a:rPr lang="en-US" sz="2400" baseline="30000" dirty="0" smtClean="0">
                <a:solidFill>
                  <a:srgbClr val="003399"/>
                </a:solidFill>
                <a:latin typeface="Georgia Ref" pitchFamily="18" charset="0"/>
              </a:rPr>
              <a:t>th</a:t>
            </a:r>
            <a:r>
              <a:rPr lang="en-US" sz="2400" dirty="0" smtClean="0">
                <a:solidFill>
                  <a:srgbClr val="003399"/>
                </a:solidFill>
                <a:latin typeface="Georgia Ref" pitchFamily="18" charset="0"/>
              </a:rPr>
              <a:t> and 11</a:t>
            </a:r>
            <a:r>
              <a:rPr lang="en-US" sz="2400" baseline="30000" dirty="0" smtClean="0">
                <a:solidFill>
                  <a:srgbClr val="003399"/>
                </a:solidFill>
                <a:latin typeface="Georgia Ref" pitchFamily="18" charset="0"/>
              </a:rPr>
              <a:t>th</a:t>
            </a:r>
            <a:r>
              <a:rPr lang="en-US" sz="2400" dirty="0" smtClean="0">
                <a:solidFill>
                  <a:srgbClr val="003399"/>
                </a:solidFill>
                <a:latin typeface="Georgia Ref" pitchFamily="18" charset="0"/>
              </a:rPr>
              <a:t> about your course selections.  You will turn in your Course Requests Sheets in 8</a:t>
            </a:r>
            <a:r>
              <a:rPr lang="en-US" sz="2400" baseline="30000" dirty="0" smtClean="0">
                <a:solidFill>
                  <a:srgbClr val="003399"/>
                </a:solidFill>
                <a:latin typeface="Georgia Ref" pitchFamily="18" charset="0"/>
              </a:rPr>
              <a:t>th</a:t>
            </a:r>
            <a:r>
              <a:rPr lang="en-US" sz="2400" dirty="0" smtClean="0">
                <a:solidFill>
                  <a:srgbClr val="003399"/>
                </a:solidFill>
                <a:latin typeface="Georgia Ref" pitchFamily="18" charset="0"/>
              </a:rPr>
              <a:t> period on the 10</a:t>
            </a:r>
            <a:r>
              <a:rPr lang="en-US" sz="2400" baseline="30000" dirty="0" smtClean="0">
                <a:solidFill>
                  <a:srgbClr val="003399"/>
                </a:solidFill>
                <a:latin typeface="Georgia Ref" pitchFamily="18" charset="0"/>
              </a:rPr>
              <a:t>th</a:t>
            </a:r>
            <a:r>
              <a:rPr lang="en-US" sz="2400" dirty="0" smtClean="0">
                <a:solidFill>
                  <a:srgbClr val="003399"/>
                </a:solidFill>
                <a:latin typeface="Georgia Ref" pitchFamily="18" charset="0"/>
              </a:rPr>
              <a:t> or 11</a:t>
            </a:r>
            <a:r>
              <a:rPr lang="en-US" sz="2400" baseline="30000" dirty="0" smtClean="0">
                <a:solidFill>
                  <a:srgbClr val="003399"/>
                </a:solidFill>
                <a:latin typeface="Georgia Ref" pitchFamily="18" charset="0"/>
              </a:rPr>
              <a:t>th</a:t>
            </a:r>
            <a:r>
              <a:rPr lang="en-US" sz="2400" dirty="0" smtClean="0">
                <a:solidFill>
                  <a:srgbClr val="003399"/>
                </a:solidFill>
                <a:latin typeface="Georgia Ref" pitchFamily="18" charset="0"/>
              </a:rPr>
              <a:t>.</a:t>
            </a:r>
          </a:p>
          <a:p>
            <a:r>
              <a:rPr lang="en-US" sz="2400" u="sng" dirty="0" smtClean="0">
                <a:solidFill>
                  <a:srgbClr val="003399"/>
                </a:solidFill>
                <a:latin typeface="Georgia Ref" pitchFamily="18" charset="0"/>
              </a:rPr>
              <a:t>If </a:t>
            </a:r>
            <a:r>
              <a:rPr lang="en-US" sz="2400" u="sng" dirty="0">
                <a:solidFill>
                  <a:srgbClr val="003399"/>
                </a:solidFill>
                <a:latin typeface="Georgia Ref" pitchFamily="18" charset="0"/>
              </a:rPr>
              <a:t>you </a:t>
            </a:r>
            <a:r>
              <a:rPr lang="en-US" sz="2400" u="sng" dirty="0" smtClean="0">
                <a:solidFill>
                  <a:srgbClr val="003399"/>
                </a:solidFill>
                <a:latin typeface="Georgia Ref" pitchFamily="18" charset="0"/>
              </a:rPr>
              <a:t>don’t complete a schedule, </a:t>
            </a:r>
            <a:r>
              <a:rPr lang="en-US" sz="2400" u="sng" dirty="0">
                <a:solidFill>
                  <a:srgbClr val="003399"/>
                </a:solidFill>
                <a:latin typeface="Georgia Ref" pitchFamily="18" charset="0"/>
              </a:rPr>
              <a:t>one will be completed for you and there will be NO CHANGES</a:t>
            </a:r>
            <a:r>
              <a:rPr lang="en-US" sz="2400" u="sng" dirty="0" smtClean="0">
                <a:solidFill>
                  <a:srgbClr val="003399"/>
                </a:solidFill>
                <a:latin typeface="Georgia Ref" pitchFamily="18" charset="0"/>
              </a:rPr>
              <a:t>.</a:t>
            </a:r>
          </a:p>
          <a:p>
            <a:r>
              <a:rPr lang="en-US" sz="2400" dirty="0" smtClean="0">
                <a:solidFill>
                  <a:srgbClr val="003399"/>
                </a:solidFill>
                <a:latin typeface="Georgia Ref" pitchFamily="18" charset="0"/>
              </a:rPr>
              <a:t>Take the time to fill out a GOOD schedule, but remember that things could change based on the amount of classes offered and the period it is offered.</a:t>
            </a:r>
            <a:endParaRPr lang="en-US" sz="2400" dirty="0">
              <a:solidFill>
                <a:srgbClr val="003399"/>
              </a:solidFill>
              <a:latin typeface="Georgia Ref" pitchFamily="18" charset="0"/>
            </a:endParaRPr>
          </a:p>
          <a:p>
            <a:pPr>
              <a:buFont typeface="Monotype Sorts" pitchFamily="2" charset="2"/>
              <a:buNone/>
            </a:pPr>
            <a:endParaRPr lang="en-US" sz="2800" dirty="0">
              <a:solidFill>
                <a:srgbClr val="003399"/>
              </a:solidFill>
              <a:latin typeface="Georgia Ref" pitchFamily="18" charset="0"/>
            </a:endParaRPr>
          </a:p>
        </p:txBody>
      </p:sp>
    </p:spTree>
  </p:cSld>
  <p:clrMapOvr>
    <a:masterClrMapping/>
  </p:clrMapOvr>
  <p:transition advClick="0" advTm="33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800" dirty="0" smtClean="0"/>
              <a:t>Junior Night and CC+ Night</a:t>
            </a:r>
            <a:r>
              <a:rPr lang="en-US" dirty="0" smtClean="0"/>
              <a:t>	</a:t>
            </a:r>
            <a:endParaRPr lang="en-US" dirty="0"/>
          </a:p>
        </p:txBody>
      </p:sp>
      <p:sp>
        <p:nvSpPr>
          <p:cNvPr id="6" name="Content Placeholder 5"/>
          <p:cNvSpPr>
            <a:spLocks noGrp="1"/>
          </p:cNvSpPr>
          <p:nvPr>
            <p:ph idx="1"/>
          </p:nvPr>
        </p:nvSpPr>
        <p:spPr/>
        <p:txBody>
          <a:bodyPr/>
          <a:lstStyle/>
          <a:p>
            <a:r>
              <a:rPr lang="en-US" dirty="0" smtClean="0"/>
              <a:t>Next Wednesday February 11</a:t>
            </a:r>
            <a:r>
              <a:rPr lang="en-US" baseline="30000" dirty="0" smtClean="0"/>
              <a:t>th</a:t>
            </a:r>
            <a:r>
              <a:rPr lang="en-US" dirty="0" smtClean="0"/>
              <a:t> </a:t>
            </a:r>
          </a:p>
          <a:p>
            <a:pPr lvl="1"/>
            <a:r>
              <a:rPr lang="en-US" dirty="0" smtClean="0"/>
              <a:t>Junior Information Night @ 6:00</a:t>
            </a:r>
          </a:p>
          <a:p>
            <a:pPr lvl="1"/>
            <a:r>
              <a:rPr lang="en-US" dirty="0" smtClean="0"/>
              <a:t>College Credit + Night @ 7:00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1026"/>
          <p:cNvSpPr>
            <a:spLocks noGrp="1" noChangeArrowheads="1"/>
          </p:cNvSpPr>
          <p:nvPr>
            <p:ph type="title"/>
          </p:nvPr>
        </p:nvSpPr>
        <p:spPr/>
        <p:txBody>
          <a:bodyPr/>
          <a:lstStyle/>
          <a:p>
            <a:pPr algn="ctr"/>
            <a:r>
              <a:rPr lang="en-US">
                <a:effectLst>
                  <a:outerShdw blurRad="38100" dist="38100" dir="2700000" algn="tl">
                    <a:srgbClr val="C0C0C0"/>
                  </a:outerShdw>
                </a:effectLst>
              </a:rPr>
              <a:t>Fairborn Guidance Department</a:t>
            </a:r>
            <a:endParaRPr lang="en-US"/>
          </a:p>
        </p:txBody>
      </p:sp>
      <p:sp>
        <p:nvSpPr>
          <p:cNvPr id="84995" name="Rectangle 1027"/>
          <p:cNvSpPr>
            <a:spLocks noGrp="1" noChangeArrowheads="1"/>
          </p:cNvSpPr>
          <p:nvPr>
            <p:ph type="body" sz="half" idx="1"/>
          </p:nvPr>
        </p:nvSpPr>
        <p:spPr>
          <a:xfrm>
            <a:off x="838200" y="1447800"/>
            <a:ext cx="8305800" cy="5181600"/>
          </a:xfrm>
        </p:spPr>
        <p:txBody>
          <a:bodyPr/>
          <a:lstStyle/>
          <a:p>
            <a:pPr>
              <a:lnSpc>
                <a:spcPct val="90000"/>
              </a:lnSpc>
            </a:pPr>
            <a:r>
              <a:rPr lang="en-US" sz="2800" dirty="0">
                <a:solidFill>
                  <a:srgbClr val="003399"/>
                </a:solidFill>
                <a:latin typeface="Georgia Ref" pitchFamily="18" charset="0"/>
              </a:rPr>
              <a:t>FHS Phone Number 879-3611</a:t>
            </a:r>
          </a:p>
          <a:p>
            <a:pPr>
              <a:lnSpc>
                <a:spcPct val="90000"/>
              </a:lnSpc>
            </a:pPr>
            <a:r>
              <a:rPr lang="en-US" sz="2800" dirty="0">
                <a:solidFill>
                  <a:srgbClr val="003399"/>
                </a:solidFill>
                <a:latin typeface="Georgia Ref" pitchFamily="18" charset="0"/>
              </a:rPr>
              <a:t>Guidance Counselors</a:t>
            </a:r>
            <a:r>
              <a:rPr lang="en-US" sz="2800" dirty="0" smtClean="0">
                <a:solidFill>
                  <a:srgbClr val="003399"/>
                </a:solidFill>
                <a:latin typeface="Georgia Ref" pitchFamily="18" charset="0"/>
              </a:rPr>
              <a:t>:</a:t>
            </a:r>
          </a:p>
          <a:p>
            <a:pPr marL="0" indent="0">
              <a:lnSpc>
                <a:spcPct val="90000"/>
              </a:lnSpc>
              <a:buNone/>
            </a:pPr>
            <a:r>
              <a:rPr lang="en-US" sz="2400" dirty="0" smtClean="0">
                <a:solidFill>
                  <a:srgbClr val="003399"/>
                </a:solidFill>
                <a:latin typeface="Georgia Ref" pitchFamily="18" charset="0"/>
              </a:rPr>
              <a:t>Director of Guidance</a:t>
            </a:r>
            <a:r>
              <a:rPr lang="en-US" sz="2400" dirty="0">
                <a:solidFill>
                  <a:srgbClr val="003399"/>
                </a:solidFill>
                <a:latin typeface="Georgia Ref" pitchFamily="18" charset="0"/>
              </a:rPr>
              <a:t>	</a:t>
            </a:r>
            <a:r>
              <a:rPr lang="en-US" sz="2400" dirty="0" smtClean="0">
                <a:solidFill>
                  <a:srgbClr val="003399"/>
                </a:solidFill>
                <a:latin typeface="Georgia Ref" pitchFamily="18" charset="0"/>
              </a:rPr>
              <a:t>Brandon </a:t>
            </a:r>
            <a:r>
              <a:rPr lang="en-US" sz="2400" dirty="0">
                <a:solidFill>
                  <a:srgbClr val="003399"/>
                </a:solidFill>
                <a:latin typeface="Georgia Ref" pitchFamily="18" charset="0"/>
              </a:rPr>
              <a:t>Prather	</a:t>
            </a:r>
            <a:r>
              <a:rPr lang="en-US" sz="2400" dirty="0" smtClean="0">
                <a:solidFill>
                  <a:srgbClr val="003399"/>
                </a:solidFill>
                <a:latin typeface="Georgia Ref" pitchFamily="18" charset="0"/>
              </a:rPr>
              <a:t>bprather@fairborn.k12.oh.us</a:t>
            </a:r>
            <a:endParaRPr lang="en-US" sz="2800" dirty="0">
              <a:solidFill>
                <a:srgbClr val="003399"/>
              </a:solidFill>
              <a:latin typeface="Georgia Ref" pitchFamily="18" charset="0"/>
            </a:endParaRPr>
          </a:p>
          <a:p>
            <a:pPr lvl="1">
              <a:lnSpc>
                <a:spcPct val="90000"/>
              </a:lnSpc>
            </a:pPr>
            <a:r>
              <a:rPr lang="en-US" sz="2400" dirty="0" smtClean="0">
                <a:solidFill>
                  <a:srgbClr val="003399"/>
                </a:solidFill>
                <a:latin typeface="Georgia Ref" pitchFamily="18" charset="0"/>
              </a:rPr>
              <a:t>A-K</a:t>
            </a:r>
            <a:r>
              <a:rPr lang="en-US" sz="2400" dirty="0">
                <a:solidFill>
                  <a:srgbClr val="003399"/>
                </a:solidFill>
                <a:latin typeface="Georgia Ref" pitchFamily="18" charset="0"/>
              </a:rPr>
              <a:t>		</a:t>
            </a:r>
            <a:r>
              <a:rPr lang="en-US" sz="2400" dirty="0" smtClean="0">
                <a:solidFill>
                  <a:srgbClr val="003399"/>
                </a:solidFill>
                <a:latin typeface="Georgia Ref" pitchFamily="18" charset="0"/>
              </a:rPr>
              <a:t>Dana Mitchell</a:t>
            </a:r>
            <a:r>
              <a:rPr lang="en-US" sz="2400" dirty="0">
                <a:solidFill>
                  <a:srgbClr val="003399"/>
                </a:solidFill>
                <a:latin typeface="Georgia Ref" pitchFamily="18" charset="0"/>
              </a:rPr>
              <a:t>		</a:t>
            </a:r>
            <a:r>
              <a:rPr lang="en-US" sz="2400" dirty="0" smtClean="0">
                <a:solidFill>
                  <a:srgbClr val="003399"/>
                </a:solidFill>
                <a:latin typeface="Georgia Ref" pitchFamily="18" charset="0"/>
              </a:rPr>
              <a:t>dmitchell@fairborn.k12.oh.us</a:t>
            </a:r>
            <a:endParaRPr lang="en-US" sz="2400" dirty="0">
              <a:solidFill>
                <a:srgbClr val="003399"/>
              </a:solidFill>
              <a:latin typeface="Georgia Ref" pitchFamily="18" charset="0"/>
            </a:endParaRPr>
          </a:p>
          <a:p>
            <a:pPr lvl="1">
              <a:lnSpc>
                <a:spcPct val="90000"/>
              </a:lnSpc>
            </a:pPr>
            <a:r>
              <a:rPr lang="en-US" sz="2400" dirty="0">
                <a:solidFill>
                  <a:srgbClr val="003399"/>
                </a:solidFill>
                <a:latin typeface="Georgia Ref" pitchFamily="18" charset="0"/>
              </a:rPr>
              <a:t>L</a:t>
            </a:r>
            <a:r>
              <a:rPr lang="en-US" sz="2400" dirty="0" smtClean="0">
                <a:solidFill>
                  <a:srgbClr val="003399"/>
                </a:solidFill>
                <a:latin typeface="Georgia Ref" pitchFamily="18" charset="0"/>
              </a:rPr>
              <a:t>-Z </a:t>
            </a:r>
            <a:r>
              <a:rPr lang="en-US" sz="2400" dirty="0">
                <a:solidFill>
                  <a:srgbClr val="003399"/>
                </a:solidFill>
                <a:latin typeface="Georgia Ref" pitchFamily="18" charset="0"/>
              </a:rPr>
              <a:t>		</a:t>
            </a:r>
            <a:r>
              <a:rPr lang="en-US" sz="2400" dirty="0" smtClean="0">
                <a:solidFill>
                  <a:srgbClr val="003399"/>
                </a:solidFill>
                <a:latin typeface="Georgia Ref" pitchFamily="18" charset="0"/>
              </a:rPr>
              <a:t>Christopher Downing</a:t>
            </a:r>
            <a:r>
              <a:rPr lang="en-US" sz="2400" dirty="0">
                <a:solidFill>
                  <a:srgbClr val="003399"/>
                </a:solidFill>
                <a:latin typeface="Georgia Ref" pitchFamily="18" charset="0"/>
              </a:rPr>
              <a:t>		</a:t>
            </a:r>
            <a:r>
              <a:rPr lang="en-US" sz="2400" dirty="0" smtClean="0">
                <a:solidFill>
                  <a:srgbClr val="003399"/>
                </a:solidFill>
                <a:latin typeface="Georgia Ref" pitchFamily="18" charset="0"/>
              </a:rPr>
              <a:t>cdowning@fairborn.k12.oh.us</a:t>
            </a:r>
            <a:endParaRPr lang="en-US" sz="2400" dirty="0">
              <a:solidFill>
                <a:srgbClr val="003399"/>
              </a:solidFill>
              <a:latin typeface="Georgia Ref" pitchFamily="18" charset="0"/>
            </a:endParaRPr>
          </a:p>
          <a:p>
            <a:pPr lvl="1">
              <a:lnSpc>
                <a:spcPct val="90000"/>
              </a:lnSpc>
            </a:pPr>
            <a:r>
              <a:rPr lang="en-US" sz="2400" dirty="0">
                <a:solidFill>
                  <a:srgbClr val="003399"/>
                </a:solidFill>
                <a:latin typeface="Georgia Ref" pitchFamily="18" charset="0"/>
              </a:rPr>
              <a:t>Secretary	Terry </a:t>
            </a:r>
            <a:r>
              <a:rPr lang="en-US" sz="2400" dirty="0" err="1">
                <a:solidFill>
                  <a:srgbClr val="003399"/>
                </a:solidFill>
                <a:latin typeface="Georgia Ref" pitchFamily="18" charset="0"/>
              </a:rPr>
              <a:t>Oberschlake</a:t>
            </a:r>
            <a:r>
              <a:rPr lang="en-US" sz="2400" dirty="0">
                <a:solidFill>
                  <a:srgbClr val="003399"/>
                </a:solidFill>
                <a:latin typeface="Georgia Ref" pitchFamily="18" charset="0"/>
              </a:rPr>
              <a:t>		toberschlake@fairborn.k12.oh.us</a:t>
            </a:r>
          </a:p>
          <a:p>
            <a:pPr lvl="4">
              <a:lnSpc>
                <a:spcPct val="90000"/>
              </a:lnSpc>
              <a:buFontTx/>
              <a:buNone/>
            </a:pPr>
            <a:r>
              <a:rPr lang="en-US" sz="1800" dirty="0">
                <a:solidFill>
                  <a:srgbClr val="003399"/>
                </a:solidFill>
                <a:latin typeface="Georgia Ref" pitchFamily="18" charset="0"/>
              </a:rPr>
              <a:t>              </a:t>
            </a:r>
          </a:p>
          <a:p>
            <a:pPr lvl="1">
              <a:lnSpc>
                <a:spcPct val="90000"/>
              </a:lnSpc>
            </a:pPr>
            <a:endParaRPr lang="en-US" sz="2400" dirty="0">
              <a:solidFill>
                <a:srgbClr val="003399"/>
              </a:solidFill>
              <a:latin typeface="Georgia Ref" pitchFamily="18" charset="0"/>
            </a:endParaRPr>
          </a:p>
        </p:txBody>
      </p:sp>
    </p:spTree>
    <p:extLst>
      <p:ext uri="{BB962C8B-B14F-4D97-AF65-F5344CB8AC3E}">
        <p14:creationId xmlns:p14="http://schemas.microsoft.com/office/powerpoint/2010/main" val="2622441311"/>
      </p:ext>
    </p:extLst>
  </p:cSld>
  <p:clrMapOvr>
    <a:masterClrMapping/>
  </p:clrMapOvr>
  <p:transition advClick="0" advTm="38000"/>
  <p:timing>
    <p:tnLst>
      <p:par>
        <p:cTn id="1" dur="indefinite" restart="never" nodeType="tmRoot"/>
      </p:par>
    </p:tnLst>
  </p:timing>
</p:sld>
</file>

<file path=ppt/theme/theme1.xml><?xml version="1.0" encoding="utf-8"?>
<a:theme xmlns:a="http://schemas.openxmlformats.org/drawingml/2006/main" name="Dads Tie">
  <a:themeElements>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Dads Ti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Designs\Dads Tie.pot</Template>
  <TotalTime>3119</TotalTime>
  <Words>2615</Words>
  <Application>Microsoft Office PowerPoint</Application>
  <PresentationFormat>On-screen Show (4:3)</PresentationFormat>
  <Paragraphs>279</Paragraphs>
  <Slides>30</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Georgia</vt:lpstr>
      <vt:lpstr>Georgia Ref</vt:lpstr>
      <vt:lpstr>Monotype Sorts</vt:lpstr>
      <vt:lpstr>Times New Roman</vt:lpstr>
      <vt:lpstr>Dads Tie</vt:lpstr>
      <vt:lpstr>PowerPoint Presentation</vt:lpstr>
      <vt:lpstr>What Materials Do I Need?</vt:lpstr>
      <vt:lpstr>Required Courses for Graduation  2016 &amp; 2017 .</vt:lpstr>
      <vt:lpstr>Requirements for Graduation 2018</vt:lpstr>
      <vt:lpstr>Additional Requirements for Graduation…Standard One</vt:lpstr>
      <vt:lpstr>Additional Requirements for Graduation…Standard Two</vt:lpstr>
      <vt:lpstr>Additional Requirements for Graduation…Standard Three</vt:lpstr>
      <vt:lpstr>Earning Credits</vt:lpstr>
      <vt:lpstr>Required Classes for Sophomores</vt:lpstr>
      <vt:lpstr>Elective Classes for Sophomores</vt:lpstr>
      <vt:lpstr>Required Classes for Juniors</vt:lpstr>
      <vt:lpstr>Elective Classes for Juniors</vt:lpstr>
      <vt:lpstr>Required Classes for Seniors</vt:lpstr>
      <vt:lpstr>Elective Classes for Seniors</vt:lpstr>
      <vt:lpstr>Options for Seniors</vt:lpstr>
      <vt:lpstr>Course Sequencing</vt:lpstr>
      <vt:lpstr>Course Sequencing</vt:lpstr>
      <vt:lpstr>Course Sequencing</vt:lpstr>
      <vt:lpstr>Course Sequencing</vt:lpstr>
      <vt:lpstr>Physical Education Option </vt:lpstr>
      <vt:lpstr>PowerPoint Presentation</vt:lpstr>
      <vt:lpstr>Athletic Eligibility/Honor Roll/Principal’s List</vt:lpstr>
      <vt:lpstr>Summer School</vt:lpstr>
      <vt:lpstr>Attendance Policy</vt:lpstr>
      <vt:lpstr>National Science and Math Institute</vt:lpstr>
      <vt:lpstr>Included Classes</vt:lpstr>
      <vt:lpstr>Benefits to students and staff of FHS</vt:lpstr>
      <vt:lpstr>Review</vt:lpstr>
      <vt:lpstr>Junior Night and CC+ Night </vt:lpstr>
      <vt:lpstr>Fairborn Guidance Department</vt:lpstr>
    </vt:vector>
  </TitlesOfParts>
  <Company>Fairborn City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Fairborn Scheduling</dc:title>
  <dc:creator>FCS</dc:creator>
  <cp:lastModifiedBy>Prather, Brandon</cp:lastModifiedBy>
  <cp:revision>152</cp:revision>
  <cp:lastPrinted>2015-02-05T22:22:56Z</cp:lastPrinted>
  <dcterms:created xsi:type="dcterms:W3CDTF">2003-02-12T17:15:47Z</dcterms:created>
  <dcterms:modified xsi:type="dcterms:W3CDTF">2015-02-07T12:05:08Z</dcterms:modified>
</cp:coreProperties>
</file>