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2" Type="http://schemas.openxmlformats.org/officeDocument/2006/relationships/slide" Target="slides/slide7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8d4ed1a1d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8d4ed1a1d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8f75ecf53d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8f75ecf53d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8d4ed1a1d7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8d4ed1a1d7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8d4ed1a1d7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8d4ed1a1d7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8f75ecf53d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8f75ecf53d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8d4ed1a1d7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8d4ed1a1d7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1C4587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drive.google.com/file/d/1zTAGX04S2VCAGNc3SDCyfQSDXX-yKwsP/view" TargetMode="External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mailto:tmpatterson@madisoncity.k12.al.us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Matt Patterson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Teacher</a:t>
            </a:r>
            <a:endParaRPr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Bob Jones High School</a:t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rgbClr val="FFFFFF"/>
                </a:solidFill>
              </a:rPr>
              <a:t>About Me</a:t>
            </a:r>
            <a:endParaRPr b="1" u="sng">
              <a:solidFill>
                <a:srgbClr val="FFFFFF"/>
              </a:solidFill>
            </a:endParaRPr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62" name="Google Shape;62;p14" title="IMG_1433.MOV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9900" y="1232350"/>
            <a:ext cx="7936300" cy="305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Schedule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311700" y="1152475"/>
            <a:ext cx="8520600" cy="26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</a:rPr>
              <a:t>1st Block:Planning</a:t>
            </a:r>
            <a:endParaRPr sz="1200">
              <a:solidFill>
                <a:schemeClr val="lt1"/>
              </a:solidFill>
            </a:endParaRPr>
          </a:p>
          <a:p>
            <a:pPr indent="-304800" lvl="0" marL="457200" rtl="0" algn="l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-"/>
            </a:pPr>
            <a:r>
              <a:rPr lang="en" sz="1200">
                <a:solidFill>
                  <a:schemeClr val="lt1"/>
                </a:solidFill>
              </a:rPr>
              <a:t>Daily Office Hours (9:00-9:50)</a:t>
            </a:r>
            <a:endParaRPr sz="12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</a:rPr>
              <a:t>2nd Block</a:t>
            </a:r>
            <a:r>
              <a:rPr lang="en" sz="1200">
                <a:solidFill>
                  <a:schemeClr val="lt1"/>
                </a:solidFill>
              </a:rPr>
              <a:t> </a:t>
            </a:r>
            <a:r>
              <a:rPr lang="en" sz="1200">
                <a:solidFill>
                  <a:schemeClr val="lt1"/>
                </a:solidFill>
              </a:rPr>
              <a:t> : Literature and Mythology</a:t>
            </a:r>
            <a:endParaRPr sz="1200">
              <a:solidFill>
                <a:schemeClr val="lt1"/>
              </a:solidFill>
            </a:endParaRPr>
          </a:p>
          <a:p>
            <a:pPr indent="-304800" lvl="0" marL="457200" rtl="0" algn="l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-"/>
            </a:pPr>
            <a:r>
              <a:rPr lang="en" sz="1200">
                <a:solidFill>
                  <a:schemeClr val="lt1"/>
                </a:solidFill>
              </a:rPr>
              <a:t>Live Meetings Every Monday and Thursday (10:05 - 10:35)</a:t>
            </a:r>
            <a:endParaRPr sz="12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</a:rPr>
              <a:t>3rd Block: Career Prep</a:t>
            </a:r>
            <a:endParaRPr sz="1200">
              <a:solidFill>
                <a:schemeClr val="lt1"/>
              </a:solidFill>
            </a:endParaRPr>
          </a:p>
          <a:p>
            <a:pPr indent="-304800" lvl="0" marL="457200" rtl="0" algn="l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-"/>
            </a:pPr>
            <a:r>
              <a:rPr lang="en" sz="1200">
                <a:solidFill>
                  <a:schemeClr val="lt1"/>
                </a:solidFill>
              </a:rPr>
              <a:t>Lunch (11:33-12:18)</a:t>
            </a:r>
            <a:endParaRPr sz="1200">
              <a:solidFill>
                <a:schemeClr val="lt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-"/>
            </a:pPr>
            <a:r>
              <a:rPr lang="en" sz="1200">
                <a:solidFill>
                  <a:schemeClr val="lt1"/>
                </a:solidFill>
              </a:rPr>
              <a:t>Live Meetings Every Monday and Thursday (12:30-1:00)</a:t>
            </a:r>
            <a:endParaRPr sz="12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</a:rPr>
              <a:t>4th Block Career Prep</a:t>
            </a:r>
            <a:endParaRPr sz="1200">
              <a:solidFill>
                <a:schemeClr val="lt1"/>
              </a:solidFill>
            </a:endParaRPr>
          </a:p>
          <a:p>
            <a:pPr indent="-304800" lvl="0" marL="457200" rtl="0" algn="l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-"/>
            </a:pPr>
            <a:r>
              <a:rPr lang="en" sz="1200">
                <a:solidFill>
                  <a:schemeClr val="lt1"/>
                </a:solidFill>
              </a:rPr>
              <a:t>Live Meetings Every Monday and Thursday (2:00- 2:30)</a:t>
            </a:r>
            <a:endParaRPr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rgbClr val="FFFFFF"/>
                </a:solidFill>
              </a:rPr>
              <a:t>Favorites</a:t>
            </a:r>
            <a:endParaRPr b="1" u="sng">
              <a:solidFill>
                <a:srgbClr val="FFFFFF"/>
              </a:solidFill>
            </a:endParaRPr>
          </a:p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Football, Baseball, Golf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FFFFFF"/>
                </a:solidFill>
              </a:rPr>
              <a:t>Time with Family &amp; Friends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</a:rPr>
              <a:t>Experience</a:t>
            </a:r>
            <a:endParaRPr b="1">
              <a:solidFill>
                <a:srgbClr val="FFFFFF"/>
              </a:solidFill>
            </a:endParaRPr>
          </a:p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10 Years of Teaching Experience</a:t>
            </a:r>
            <a:endParaRPr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800"/>
              <a:buChar char="-"/>
            </a:pPr>
            <a:r>
              <a:rPr lang="en">
                <a:solidFill>
                  <a:srgbClr val="FFFFFF"/>
                </a:solidFill>
              </a:rPr>
              <a:t>Bob Jones High School (2014-Present)</a:t>
            </a:r>
            <a:endParaRPr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-"/>
            </a:pPr>
            <a:r>
              <a:rPr lang="en">
                <a:solidFill>
                  <a:srgbClr val="FFFFFF"/>
                </a:solidFill>
              </a:rPr>
              <a:t>Bibb County High School (2012-2014)</a:t>
            </a:r>
            <a:endParaRPr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-"/>
            </a:pPr>
            <a:r>
              <a:rPr lang="en">
                <a:solidFill>
                  <a:srgbClr val="FFFFFF"/>
                </a:solidFill>
              </a:rPr>
              <a:t>Holt High School (2011-2012)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Degrees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86" name="Google Shape;86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BS History Education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	University of West Alabama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MS History Education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lt1"/>
                </a:solidFill>
              </a:rPr>
              <a:t>	University of West Alabama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</a:rPr>
              <a:t>Contact</a:t>
            </a:r>
            <a:endParaRPr b="1">
              <a:solidFill>
                <a:srgbClr val="FFFFFF"/>
              </a:solidFill>
            </a:endParaRPr>
          </a:p>
        </p:txBody>
      </p:sp>
      <p:sp>
        <p:nvSpPr>
          <p:cNvPr id="92" name="Google Shape;92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Email: </a:t>
            </a:r>
            <a:r>
              <a:rPr lang="en" u="sng">
                <a:solidFill>
                  <a:schemeClr val="hlink"/>
                </a:solidFill>
                <a:hlinkClick r:id="rId3"/>
              </a:rPr>
              <a:t>tmpatterson@madisoncity.k12.al.us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FFFFFF"/>
                </a:solidFill>
              </a:rPr>
              <a:t>Office Hours (9:00-9:50)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