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Alegreya" panose="020B0604020202020204" charset="0"/>
      <p:regular r:id="rId8"/>
      <p:bold r:id="rId9"/>
      <p:italic r:id="rId10"/>
      <p:boldItalic r:id="rId11"/>
    </p:embeddedFont>
    <p:embeddedFont>
      <p:font typeface="Corbel" panose="020B050302020402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glRl5MLJewdHxFinwVk4lpGY1E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0B8F3B-79E9-498D-8C4F-A27ED2272B36}">
  <a:tblStyle styleId="{BE0B8F3B-79E9-498D-8C4F-A27ED2272B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7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0" name="Google Shape;20;p7"/>
            <p:cNvSpPr/>
            <p:nvPr/>
          </p:nvSpPr>
          <p:spPr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l" t="t" r="r" b="b"/>
              <a:pathLst>
                <a:path w="670" h="1753" extrusionOk="0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Google Shape;21;p7"/>
            <p:cNvSpPr/>
            <p:nvPr/>
          </p:nvSpPr>
          <p:spPr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l" t="t" r="r" b="b"/>
              <a:pathLst>
                <a:path w="652" h="1684" extrusionOk="0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2" name="Google Shape;22;p7"/>
            <p:cNvSpPr/>
            <p:nvPr/>
          </p:nvSpPr>
          <p:spPr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l" t="t" r="r" b="b"/>
              <a:pathLst>
                <a:path w="1697" h="2693" extrusionOk="0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3" name="Google Shape;23;p7"/>
            <p:cNvSpPr/>
            <p:nvPr/>
          </p:nvSpPr>
          <p:spPr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l" t="t" r="r" b="b"/>
              <a:pathLst>
                <a:path w="2099" h="2624" extrusionOk="0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rgbClr val="244061"/>
            </a:solidFill>
            <a:ln>
              <a:noFill/>
            </a:ln>
          </p:spPr>
        </p:sp>
        <p:sp>
          <p:nvSpPr>
            <p:cNvPr id="24" name="Google Shape;24;p7"/>
            <p:cNvSpPr/>
            <p:nvPr/>
          </p:nvSpPr>
          <p:spPr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l" t="t" r="r" b="b"/>
              <a:pathLst>
                <a:path w="2883" h="2627" extrusionOk="0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6092"/>
            </a:solidFill>
            <a:ln>
              <a:noFill/>
            </a:ln>
          </p:spPr>
        </p:sp>
        <p:sp>
          <p:nvSpPr>
            <p:cNvPr id="25" name="Google Shape;25;p7"/>
            <p:cNvSpPr/>
            <p:nvPr/>
          </p:nvSpPr>
          <p:spPr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l" t="t" r="r" b="b"/>
              <a:pathLst>
                <a:path w="2258" h="2696" extrusionOk="0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26" name="Google Shape;26;p7"/>
          <p:cNvSpPr txBox="1"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420"/>
              </a:spcBef>
              <a:spcAft>
                <a:spcPts val="0"/>
              </a:spcAft>
              <a:buSzPts val="304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9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61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23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203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ftr" idx="11"/>
          </p:nvPr>
        </p:nvSpPr>
        <p:spPr>
          <a:xfrm>
            <a:off x="5332412" y="5883275"/>
            <a:ext cx="43240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10951856" y="5867131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1484312" y="2666999"/>
            <a:ext cx="4895055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2"/>
          </p:nvPr>
        </p:nvSpPr>
        <p:spPr>
          <a:xfrm>
            <a:off x="6607967" y="2667000"/>
            <a:ext cx="4895056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>
                <a:solidFill>
                  <a:srgbClr val="36609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2"/>
          </p:nvPr>
        </p:nvSpPr>
        <p:spPr>
          <a:xfrm>
            <a:off x="1484311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3"/>
          </p:nvPr>
        </p:nvSpPr>
        <p:spPr>
          <a:xfrm>
            <a:off x="6880487" y="2667000"/>
            <a:ext cx="462253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>
                <a:solidFill>
                  <a:srgbClr val="36609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4"/>
          </p:nvPr>
        </p:nvSpPr>
        <p:spPr>
          <a:xfrm>
            <a:off x="6607967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marL="914400" lvl="1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marL="1371600" lvl="2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marL="1828800" lvl="3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marL="2286000" lvl="4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marL="2743200" lvl="5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marL="3200400" lvl="6" indent="-339089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marL="3657600" lvl="7" indent="-33909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marL="4114800" lvl="8" indent="-33909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5262033" y="685799"/>
            <a:ext cx="6240990" cy="510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2750" algn="l">
              <a:spcBef>
                <a:spcPts val="400"/>
              </a:spcBef>
              <a:spcAft>
                <a:spcPts val="0"/>
              </a:spcAft>
              <a:buSzPts val="2900"/>
              <a:buChar char="•"/>
              <a:defRPr sz="2000"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 sz="1800"/>
            </a:lvl2pPr>
            <a:lvl3pPr marL="1371600" lvl="2" indent="-375919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3pPr>
            <a:lvl4pPr marL="1828800" lvl="3" indent="-357505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4pPr>
            <a:lvl5pPr marL="2286000" lvl="4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5pPr>
            <a:lvl6pPr marL="2743200" lvl="5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6pPr>
            <a:lvl7pPr marL="3200400" lvl="6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7pPr>
            <a:lvl8pPr marL="3657600" lvl="7" indent="-357504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8pPr>
            <a:lvl9pPr marL="4114800" lvl="8" indent="-357504" algn="l">
              <a:spcBef>
                <a:spcPts val="600"/>
              </a:spcBef>
              <a:spcAft>
                <a:spcPts val="600"/>
              </a:spcAft>
              <a:buSzPts val="2030"/>
              <a:buChar char="•"/>
              <a:defRPr sz="14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2"/>
          </p:nvPr>
        </p:nvSpPr>
        <p:spPr>
          <a:xfrm>
            <a:off x="1484312" y="2971800"/>
            <a:ext cx="3549121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23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>
            <a:spLocks noGrp="1"/>
          </p:cNvSpPr>
          <p:nvPr>
            <p:ph type="pic" idx="2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1482724" y="3124199"/>
            <a:ext cx="542615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61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"/>
          <p:cNvSpPr>
            <a:spLocks noGrp="1"/>
          </p:cNvSpPr>
          <p:nvPr>
            <p:ph type="pic" idx="2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32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1484311" y="5299603"/>
            <a:ext cx="10018711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203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436811" y="3428999"/>
            <a:ext cx="8532815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610"/>
              <a:buFont typeface="Corbel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900"/>
              <a:buFont typeface="Corbel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610"/>
              <a:buFont typeface="Corbel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320"/>
              <a:buFont typeface="Corbel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Font typeface="Corbel"/>
              <a:buNone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1484311" y="4343400"/>
            <a:ext cx="10018711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1484313" y="3886200"/>
            <a:ext cx="1001871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>
              <a:spcBef>
                <a:spcPts val="480"/>
              </a:spcBef>
              <a:spcAft>
                <a:spcPts val="0"/>
              </a:spcAft>
              <a:buSzPts val="3480"/>
              <a:buNone/>
              <a:defRPr sz="2400" b="0" cap="none">
                <a:solidFill>
                  <a:schemeClr val="dk1"/>
                </a:solidFill>
              </a:defRPr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body" idx="2"/>
          </p:nvPr>
        </p:nvSpPr>
        <p:spPr>
          <a:xfrm>
            <a:off x="1484312" y="4775200"/>
            <a:ext cx="1001871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1484312" y="3505200"/>
            <a:ext cx="1001871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4060"/>
              <a:buNone/>
              <a:defRPr sz="2800" b="0" cap="none">
                <a:solidFill>
                  <a:schemeClr val="dk1"/>
                </a:solidFill>
              </a:defRPr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2"/>
          </p:nvPr>
        </p:nvSpPr>
        <p:spPr>
          <a:xfrm>
            <a:off x="1484311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 rot="5400000">
            <a:off x="4931566" y="-780257"/>
            <a:ext cx="3124201" cy="1001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 rot="5400000">
            <a:off x="8065140" y="2353315"/>
            <a:ext cx="5105400" cy="177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 rot="5400000">
            <a:off x="2941483" y="-771371"/>
            <a:ext cx="5105400" cy="8019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4335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marL="914400" lvl="1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marL="1371600" lvl="2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marL="1828800" lvl="3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marL="2286000" lvl="4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marL="2743200" lvl="5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marL="3200400" lvl="6" indent="-394335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marL="3657600" lvl="7" indent="-394334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marL="4114800" lvl="8" indent="-394334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7CCE4"/>
            </a:gs>
            <a:gs pos="38000">
              <a:srgbClr val="B7CCE4"/>
            </a:gs>
            <a:gs pos="96000">
              <a:srgbClr val="F2F2F2"/>
            </a:gs>
            <a:gs pos="100000">
              <a:srgbClr val="F2F2F2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7" name="Google Shape;7;p6"/>
            <p:cNvSpPr/>
            <p:nvPr/>
          </p:nvSpPr>
          <p:spPr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l" t="t" r="r" b="b"/>
              <a:pathLst>
                <a:path w="707" h="3357" extrusionOk="0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" name="Google Shape;8;p6"/>
            <p:cNvSpPr/>
            <p:nvPr/>
          </p:nvSpPr>
          <p:spPr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l" t="t" r="r" b="b"/>
              <a:pathLst>
                <a:path w="704" h="3324" extrusionOk="0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9" name="Google Shape;9;p6"/>
            <p:cNvSpPr/>
            <p:nvPr/>
          </p:nvSpPr>
          <p:spPr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l" t="t" r="r" b="b"/>
              <a:pathLst>
                <a:path w="774" h="1020" extrusionOk="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0" name="Google Shape;10;p6"/>
            <p:cNvSpPr/>
            <p:nvPr/>
          </p:nvSpPr>
          <p:spPr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l" t="t" r="r" b="b"/>
              <a:pathLst>
                <a:path w="942" h="987" extrusionOk="0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061"/>
            </a:solidFill>
            <a:ln>
              <a:noFill/>
            </a:ln>
          </p:spPr>
        </p:sp>
        <p:sp>
          <p:nvSpPr>
            <p:cNvPr id="11" name="Google Shape;11;p6"/>
            <p:cNvSpPr/>
            <p:nvPr/>
          </p:nvSpPr>
          <p:spPr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l" t="t" r="r" b="b"/>
              <a:pathLst>
                <a:path w="1342" h="990" extrusionOk="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66092"/>
            </a:solidFill>
            <a:ln>
              <a:noFill/>
            </a:ln>
          </p:spPr>
        </p:sp>
        <p:sp>
          <p:nvSpPr>
            <p:cNvPr id="12" name="Google Shape;12;p6"/>
            <p:cNvSpPr/>
            <p:nvPr/>
          </p:nvSpPr>
          <p:spPr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l" t="t" r="r" b="b"/>
              <a:pathLst>
                <a:path w="1068" h="1020" extrusionOk="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13" name="Google Shape;13;p6"/>
          <p:cNvSpPr txBox="1"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sz="4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44958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348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412750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9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94335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75919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32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57504" algn="l" rtl="0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57504" algn="l" rtl="0"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03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dt" idx="10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ftr" idx="11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ldNum" idx="12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52PmLl7cRYQ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>
            <a:spLocks noGrp="1"/>
          </p:cNvSpPr>
          <p:nvPr>
            <p:ph type="ctrTitle"/>
          </p:nvPr>
        </p:nvSpPr>
        <p:spPr>
          <a:xfrm>
            <a:off x="2431575" y="2292625"/>
            <a:ext cx="9141000" cy="12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</a:pPr>
            <a:r>
              <a:rPr lang="en-US" b="1" dirty="0" smtClean="0">
                <a:latin typeface="Alegreya"/>
                <a:ea typeface="Alegreya"/>
                <a:cs typeface="Alegreya"/>
                <a:sym typeface="Alegreya"/>
              </a:rPr>
              <a:t>Coach Holley</a:t>
            </a:r>
            <a:endParaRPr b="1" dirty="0"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43" name="Google Shape;14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1380" y="287475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1484300" y="110175"/>
            <a:ext cx="10018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>
                <a:latin typeface="Alegreya"/>
                <a:ea typeface="Alegreya"/>
                <a:cs typeface="Alegreya"/>
                <a:sym typeface="Alegreya"/>
              </a:rPr>
              <a:t>ABOUT ME</a:t>
            </a:r>
            <a:endParaRPr sz="5300" b="1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50" name="Google Shape;150;p2"/>
          <p:cNvSpPr txBox="1">
            <a:spLocks noGrp="1"/>
          </p:cNvSpPr>
          <p:nvPr>
            <p:ph type="body" idx="2"/>
          </p:nvPr>
        </p:nvSpPr>
        <p:spPr>
          <a:xfrm>
            <a:off x="4647775" y="1734020"/>
            <a:ext cx="6231845" cy="3694780"/>
          </a:xfrm>
          <a:prstGeom prst="rect">
            <a:avLst/>
          </a:prstGeom>
          <a:ln w="38100" cap="flat" cmpd="dbl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 smtClean="0"/>
              <a:t>Education</a:t>
            </a:r>
            <a:endParaRPr lang="en-US" sz="1200" dirty="0"/>
          </a:p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/>
              <a:t>I attended Athens State where I received a bachelor's of science in Biology and Secondary Education</a:t>
            </a:r>
            <a:r>
              <a:rPr lang="en-US" sz="1200" dirty="0" smtClean="0"/>
              <a:t>.</a:t>
            </a:r>
            <a:endParaRPr lang="en-US" sz="1200" dirty="0"/>
          </a:p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 smtClean="0"/>
              <a:t>Experience</a:t>
            </a:r>
            <a:endParaRPr lang="en-US" sz="1200" dirty="0"/>
          </a:p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/>
              <a:t>I started my career at Hazel Green High School where I was responsible for teaching Biology and AP Biology. After 7 years I accepted an opportunity at Buckhorn High where I taught AP Environmental Science and ACT prep for 2 years. I spent 1 year at New Hope High School where I taught AP Biology. </a:t>
            </a:r>
          </a:p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 smtClean="0"/>
              <a:t>Bio</a:t>
            </a:r>
            <a:endParaRPr lang="en-US" sz="1200" dirty="0"/>
          </a:p>
          <a:p>
            <a:pPr marL="0" lvl="0" indent="0" algn="ctr">
              <a:spcAft>
                <a:spcPts val="600"/>
              </a:spcAft>
              <a:buNone/>
            </a:pPr>
            <a:r>
              <a:rPr lang="en-US" sz="1200" dirty="0"/>
              <a:t>My Name is </a:t>
            </a:r>
            <a:r>
              <a:rPr lang="en-US" sz="1200" dirty="0" err="1"/>
              <a:t>Jerrett</a:t>
            </a:r>
            <a:r>
              <a:rPr lang="en-US" sz="1200" dirty="0"/>
              <a:t> Holley and I am from Hamilton Alabama. I attended Hamilton High School where I participated in Football, Track, and competition weight lifting. I graduated in 2002 and went on attend </a:t>
            </a:r>
            <a:r>
              <a:rPr lang="en-US" sz="1200" dirty="0" err="1"/>
              <a:t>Bevill</a:t>
            </a:r>
            <a:r>
              <a:rPr lang="en-US" sz="1200" dirty="0"/>
              <a:t> State Community College before transferring to Athens State. While at Athens State I met my wife Katie. We have 2 daughters named Ava and Miriam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151" name="Google Shape;15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2430" y="5605500"/>
            <a:ext cx="3235824" cy="10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7025" y="1738050"/>
            <a:ext cx="4218000" cy="316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4618" y="1210800"/>
            <a:ext cx="3186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Welcome Back Video</a:t>
            </a:r>
          </a:p>
          <a:p>
            <a:pPr algn="ctr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youtu.be/52PmLl7cRYQ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 txBox="1">
            <a:spLocks noGrp="1"/>
          </p:cNvSpPr>
          <p:nvPr>
            <p:ph type="title"/>
          </p:nvPr>
        </p:nvSpPr>
        <p:spPr>
          <a:xfrm>
            <a:off x="1484300" y="0"/>
            <a:ext cx="10018800" cy="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>
                <a:latin typeface="Alegreya"/>
                <a:ea typeface="Alegreya"/>
                <a:cs typeface="Alegreya"/>
                <a:sym typeface="Alegreya"/>
              </a:rPr>
              <a:t>SCHEDULE</a:t>
            </a:r>
            <a:endParaRPr/>
          </a:p>
        </p:txBody>
      </p:sp>
      <p:graphicFrame>
        <p:nvGraphicFramePr>
          <p:cNvPr id="157" name="Google Shape;157;p3"/>
          <p:cNvGraphicFramePr/>
          <p:nvPr>
            <p:extLst>
              <p:ext uri="{D42A27DB-BD31-4B8C-83A1-F6EECF244321}">
                <p14:modId xmlns:p14="http://schemas.microsoft.com/office/powerpoint/2010/main" val="561600378"/>
              </p:ext>
            </p:extLst>
          </p:nvPr>
        </p:nvGraphicFramePr>
        <p:xfrm>
          <a:off x="2293025" y="1225975"/>
          <a:ext cx="8401350" cy="4267750"/>
        </p:xfrm>
        <a:graphic>
          <a:graphicData uri="http://schemas.openxmlformats.org/drawingml/2006/table">
            <a:tbl>
              <a:tblPr>
                <a:noFill/>
                <a:tableStyleId>{BE0B8F3B-79E9-498D-8C4F-A27ED2272B36}</a:tableStyleId>
              </a:tblPr>
              <a:tblGrid>
                <a:gridCol w="420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orbel"/>
                        <a:buNone/>
                      </a:pPr>
                      <a:r>
                        <a:rPr lang="en-US" sz="3500" b="1" u="sng">
                          <a:solidFill>
                            <a:schemeClr val="dk1"/>
                          </a:solidFill>
                          <a:latin typeface="Alegreya"/>
                          <a:ea typeface="Alegreya"/>
                          <a:cs typeface="Alegreya"/>
                          <a:sym typeface="Alegreya"/>
                        </a:rPr>
                        <a:t>FALL</a:t>
                      </a:r>
                      <a:endParaRPr sz="100" u="sng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500" b="1" u="sng">
                          <a:solidFill>
                            <a:schemeClr val="dk1"/>
                          </a:solidFill>
                          <a:latin typeface="Alegreya"/>
                          <a:ea typeface="Alegreya"/>
                          <a:cs typeface="Alegreya"/>
                          <a:sym typeface="Alegreya"/>
                        </a:rPr>
                        <a:t>SPRING</a:t>
                      </a:r>
                      <a:endParaRPr u="sng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FOOTBALL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AP</a:t>
                      </a:r>
                      <a:r>
                        <a:rPr lang="en-US" sz="2000" baseline="0" dirty="0" smtClean="0"/>
                        <a:t> ENVIRONMENTAL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BIOLOGY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AP ENVIRONMENTAL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PRE AP BIOLOGY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AP ENVIRONMENTAL</a:t>
                      </a:r>
                      <a:endParaRPr kumimoji="0" 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PRE AP BIOLOGY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/>
                        <a:t>FOOTBALL</a:t>
                      </a:r>
                      <a:endParaRPr sz="2000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8" name="Google Shape;15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 txBox="1">
            <a:spLocks noGrp="1"/>
          </p:cNvSpPr>
          <p:nvPr>
            <p:ph type="title"/>
          </p:nvPr>
        </p:nvSpPr>
        <p:spPr>
          <a:xfrm>
            <a:off x="1653000" y="249125"/>
            <a:ext cx="10018800" cy="12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5300" b="1" dirty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CONTACT    INFORMATION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endParaRPr dirty="0"/>
          </a:p>
        </p:txBody>
      </p:sp>
      <p:sp>
        <p:nvSpPr>
          <p:cNvPr id="164" name="Google Shape;164;p4"/>
          <p:cNvSpPr txBox="1">
            <a:spLocks noGrp="1"/>
          </p:cNvSpPr>
          <p:nvPr>
            <p:ph type="body" idx="1"/>
          </p:nvPr>
        </p:nvSpPr>
        <p:spPr>
          <a:xfrm>
            <a:off x="1484300" y="1518475"/>
            <a:ext cx="10018800" cy="42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4700" b="1" u="sng" dirty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EMAIL</a:t>
            </a:r>
            <a:r>
              <a:rPr lang="en-US" sz="4700" b="1" u="sng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: jbholley@madisoncity.k12.al.us</a:t>
            </a: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800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700" b="1" u="sng" dirty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PHONE</a:t>
            </a:r>
            <a:r>
              <a:rPr lang="en-US" sz="4700" b="1" u="sng" dirty="0" smtClean="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: 256-216-5313</a:t>
            </a:r>
            <a:endParaRPr sz="1800" u="sng" dirty="0"/>
          </a:p>
        </p:txBody>
      </p:sp>
      <p:pic>
        <p:nvPicPr>
          <p:cNvPr id="165" name="Google Shape;16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1484263" y="168724"/>
            <a:ext cx="100188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2700" b="1" dirty="0" smtClean="0">
                <a:latin typeface="Alegreya"/>
                <a:ea typeface="Alegreya"/>
                <a:cs typeface="Alegreya"/>
                <a:sym typeface="Alegreya"/>
              </a:rPr>
              <a:t>Virtual classroom expectations</a:t>
            </a:r>
            <a:r>
              <a:rPr lang="en-US" b="1" dirty="0" smtClean="0">
                <a:latin typeface="Alegreya"/>
                <a:ea typeface="Alegreya"/>
                <a:cs typeface="Alegreya"/>
                <a:sym typeface="Alegreya"/>
              </a:rPr>
              <a:t>:</a:t>
            </a:r>
            <a:endParaRPr b="1" dirty="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body" idx="1"/>
          </p:nvPr>
        </p:nvSpPr>
        <p:spPr>
          <a:xfrm>
            <a:off x="1484300" y="1141350"/>
            <a:ext cx="10018800" cy="133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r>
              <a:rPr lang="en-US" dirty="0" smtClean="0"/>
              <a:t>Always contact me via email or through Schoology.</a:t>
            </a:r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r>
              <a:rPr lang="en-US" dirty="0" smtClean="0"/>
              <a:t>All assignments have a due date and late work will be penalized.</a:t>
            </a:r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r>
              <a:rPr lang="en-US" dirty="0" smtClean="0"/>
              <a:t>You are expected to participate and communicate</a:t>
            </a:r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endParaRPr lang="en-US" dirty="0"/>
          </a:p>
          <a:p>
            <a:pPr marL="62865" lvl="0" indent="0" algn="l" rtl="0">
              <a:spcBef>
                <a:spcPts val="0"/>
              </a:spcBef>
              <a:spcAft>
                <a:spcPts val="0"/>
              </a:spcAft>
              <a:buSzPts val="2610"/>
              <a:buNone/>
            </a:pPr>
            <a:endParaRPr lang="en-US" dirty="0" smtClean="0"/>
          </a:p>
          <a:p>
            <a:pPr marL="457200" lvl="0" indent="-394335" algn="l" rtl="0"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endParaRPr dirty="0"/>
          </a:p>
        </p:txBody>
      </p:sp>
      <p:pic>
        <p:nvPicPr>
          <p:cNvPr id="173" name="Google Shape;17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3505" y="5626050"/>
            <a:ext cx="3235824" cy="10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4263" y="2951018"/>
            <a:ext cx="1001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COVID</a:t>
            </a:r>
            <a:endParaRPr lang="en-US" sz="2400" b="1" dirty="0"/>
          </a:p>
        </p:txBody>
      </p:sp>
      <p:sp>
        <p:nvSpPr>
          <p:cNvPr id="6" name="Google Shape;171;p5"/>
          <p:cNvSpPr txBox="1">
            <a:spLocks/>
          </p:cNvSpPr>
          <p:nvPr/>
        </p:nvSpPr>
        <p:spPr>
          <a:xfrm>
            <a:off x="1484263" y="3690586"/>
            <a:ext cx="10018800" cy="133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433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943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9433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261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94334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66092"/>
              </a:buClr>
              <a:buSzPts val="261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 smtClean="0"/>
              <a:t>The current state of the world is unlike anything we have ever experienced.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With that being said I will work with and try to help you get through this year. </a:t>
            </a:r>
          </a:p>
          <a:p>
            <a:pPr marL="62865" indent="0">
              <a:spcBef>
                <a:spcPts val="0"/>
              </a:spcBef>
              <a:buFont typeface="Arial"/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llax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247</Words>
  <Application>Microsoft Office PowerPoint</Application>
  <PresentationFormat>Widescreen</PresentationFormat>
  <Paragraphs>37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Alegreya</vt:lpstr>
      <vt:lpstr>Corbel</vt:lpstr>
      <vt:lpstr>Parallax</vt:lpstr>
      <vt:lpstr>Coach Holley</vt:lpstr>
      <vt:lpstr>ABOUT ME</vt:lpstr>
      <vt:lpstr>SCHEDULE</vt:lpstr>
      <vt:lpstr>CONTACT    INFORMATION </vt:lpstr>
      <vt:lpstr>Virtual classroom expectations: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 NAME  HERE</dc:title>
  <dc:creator>Flanagan, Jennifer L.</dc:creator>
  <cp:lastModifiedBy>Holley, Jerrett B</cp:lastModifiedBy>
  <cp:revision>5</cp:revision>
  <dcterms:created xsi:type="dcterms:W3CDTF">2020-07-23T17:19:59Z</dcterms:created>
  <dcterms:modified xsi:type="dcterms:W3CDTF">2020-08-10T14:46:00Z</dcterms:modified>
</cp:coreProperties>
</file>