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94D6-F520-4649-A104-DF34F1EBBDE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9E9B2-DD49-48C2-B371-B0D410EE8C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Independent variable</a:t>
            </a:r>
          </a:p>
          <a:p>
            <a:pPr lvl="1"/>
            <a:r>
              <a:rPr lang="en-US" sz="2800" dirty="0" smtClean="0"/>
              <a:t>Usually the “If” part of your hypothesis</a:t>
            </a:r>
          </a:p>
          <a:p>
            <a:pPr lvl="1"/>
            <a:r>
              <a:rPr lang="en-US" sz="2800" dirty="0" smtClean="0"/>
              <a:t>What you test or change in your investigation</a:t>
            </a:r>
          </a:p>
          <a:p>
            <a:pPr lvl="1"/>
            <a:r>
              <a:rPr lang="en-US" sz="2800" dirty="0" smtClean="0"/>
              <a:t>Found on the X-axis</a:t>
            </a:r>
          </a:p>
          <a:p>
            <a:pPr lvl="1"/>
            <a:endParaRPr lang="en-US" sz="2800" dirty="0" smtClean="0"/>
          </a:p>
          <a:p>
            <a:r>
              <a:rPr lang="en-US" dirty="0" smtClean="0"/>
              <a:t>Dependent variable</a:t>
            </a:r>
          </a:p>
          <a:p>
            <a:pPr lvl="1"/>
            <a:r>
              <a:rPr lang="en-US" sz="2800" dirty="0" smtClean="0"/>
              <a:t>Usually then “Then” part of your hypothesis</a:t>
            </a:r>
          </a:p>
          <a:p>
            <a:pPr lvl="1"/>
            <a:r>
              <a:rPr lang="en-US" sz="2800" dirty="0" smtClean="0"/>
              <a:t>What you are measuring</a:t>
            </a:r>
          </a:p>
          <a:p>
            <a:pPr lvl="1"/>
            <a:r>
              <a:rPr lang="en-US" sz="2800" dirty="0" smtClean="0"/>
              <a:t> Found on the y-axis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458200" cy="1295400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How does the intensity of the sunlight affect pine tree height?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305800" cy="609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Independent and Dependent Variables </a:t>
            </a:r>
            <a:endParaRPr lang="en-US" sz="3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14400" y="3124200"/>
            <a:ext cx="8001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does the amount of sugar affect the thickness of ketchup?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447800" y="4800600"/>
            <a:ext cx="7696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does the type of liquid poured on limestone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affect the limestone’s  texture?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9" descr="Z:\newtek\_backgrounds_1.02\Tim\powerpoint templates\41-60\electron_blue\elements\bur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989208"/>
            <a:ext cx="1981200" cy="219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3429000" y="1143000"/>
            <a:ext cx="52578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0" name="Rectangle 9"/>
          <p:cNvSpPr/>
          <p:nvPr/>
        </p:nvSpPr>
        <p:spPr>
          <a:xfrm>
            <a:off x="228600" y="228600"/>
            <a:ext cx="453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09800" y="1676400"/>
            <a:ext cx="40386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2" name="Rectangle 11"/>
          <p:cNvSpPr/>
          <p:nvPr/>
        </p:nvSpPr>
        <p:spPr>
          <a:xfrm>
            <a:off x="3765860" y="152400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endParaRPr lang="en-US" sz="5400" b="1" cap="none" spc="0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81400" y="3124200"/>
            <a:ext cx="35814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4" name="Oval 13"/>
          <p:cNvSpPr/>
          <p:nvPr/>
        </p:nvSpPr>
        <p:spPr>
          <a:xfrm>
            <a:off x="2057400" y="3581400"/>
            <a:ext cx="44196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5" name="Oval 14"/>
          <p:cNvSpPr/>
          <p:nvPr/>
        </p:nvSpPr>
        <p:spPr>
          <a:xfrm>
            <a:off x="4191000" y="4800600"/>
            <a:ext cx="28956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6" name="Oval 15"/>
          <p:cNvSpPr/>
          <p:nvPr/>
        </p:nvSpPr>
        <p:spPr>
          <a:xfrm>
            <a:off x="5791200" y="5334000"/>
            <a:ext cx="28956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7" name="Oval 16"/>
          <p:cNvSpPr/>
          <p:nvPr/>
        </p:nvSpPr>
        <p:spPr>
          <a:xfrm>
            <a:off x="1447800" y="5791200"/>
            <a:ext cx="23622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Z:\newtek\_backgrounds_1.02\Tim\powerpoint templates\41-60\electron_blue\elements\ato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8470" y="5791200"/>
            <a:ext cx="72990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Independent and Dependent Variables </a:t>
            </a:r>
            <a:endParaRPr lang="en-US" sz="3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14400" y="1066800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If you roll a heavier steel ball off an inclined ramp, then it will travel further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than a light steel ball, because the heavier ball has more momentum. 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2056" y="3276600"/>
            <a:ext cx="53172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Independent Variable –</a:t>
            </a:r>
          </a:p>
          <a:p>
            <a:pPr algn="ctr"/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Weight of ball</a:t>
            </a:r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3600" y="4724400"/>
            <a:ext cx="491647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Dependent Variable –</a:t>
            </a:r>
          </a:p>
          <a:p>
            <a:pPr algn="ctr"/>
            <a:r>
              <a:rPr lang="en-US" sz="4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Distance ball travels</a:t>
            </a:r>
            <a:endParaRPr lang="en-US" sz="40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Z:\newtek\_backgrounds_1.02\Tim\powerpoint templates\41-60\electron_blue\elements\ato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8470" y="5791200"/>
            <a:ext cx="72990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Independent and Dependent Variables </a:t>
            </a:r>
            <a:endParaRPr lang="en-US" sz="3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14400" y="990600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If the particles in a tube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small, then water will pass through the tube more slowly than if the particles are large, because there is less space between the particles. 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5256" y="3733800"/>
            <a:ext cx="53172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Independent Variable –</a:t>
            </a:r>
          </a:p>
          <a:p>
            <a:pPr algn="ctr"/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Size of particles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5181600"/>
            <a:ext cx="491647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Dependent Variable –</a:t>
            </a:r>
          </a:p>
          <a:p>
            <a:pPr algn="ctr"/>
            <a:r>
              <a:rPr lang="en-US" sz="4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Speed water passes</a:t>
            </a:r>
            <a:endParaRPr lang="en-US" sz="40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8229600" cy="3733800"/>
          </a:xfrm>
        </p:spPr>
        <p:txBody>
          <a:bodyPr/>
          <a:lstStyle/>
          <a:p>
            <a:pPr>
              <a:buNone/>
            </a:pPr>
            <a:r>
              <a:rPr lang="en-US" sz="3200" dirty="0" smtClean="0"/>
              <a:t>    A botanist conducted an experiment to see how a new fertilizer affects plant growth. He set up 100 plants and added fertilizer 3x a week. He set up another 100 plants and did not add fertilizer at all. He then measured and recorded each plant’s growth for 2 months.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10" descr="Z:\newtek\_backgrounds_1.02\Tim\powerpoint templates\41-60\electron_blue\elements\ki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1403349" cy="136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990600" y="457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 smtClean="0">
                <a:ln>
                  <a:noFill/>
                </a:ln>
                <a:solidFill>
                  <a:srgbClr val="95CFF7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Independent and Dependent Variables </a:t>
            </a:r>
            <a:endParaRPr kumimoji="0" lang="en-US" sz="3600" b="0" i="1" u="none" strike="noStrike" kern="0" cap="none" spc="0" normalizeH="0" baseline="0" noProof="0" dirty="0">
              <a:ln>
                <a:noFill/>
              </a:ln>
              <a:solidFill>
                <a:srgbClr val="95CFF7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4648200"/>
            <a:ext cx="466594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Independent Variable –</a:t>
            </a:r>
          </a:p>
          <a:p>
            <a:pPr algn="ctr"/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fertilizer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4572000"/>
            <a:ext cx="395092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Dependent Variable –</a:t>
            </a:r>
          </a:p>
          <a:p>
            <a:pPr algn="ctr"/>
            <a:r>
              <a:rPr lang="en-US" sz="4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Plant growth</a:t>
            </a:r>
            <a:endParaRPr lang="en-US" sz="40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1295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600" dirty="0" smtClean="0"/>
              <a:t>If you increase the size of a sponge, then it will absorb more liquid, because it has more surface area.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Independent and Dependent Variables </a:t>
            </a:r>
            <a:endParaRPr lang="en-US" sz="3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447800" y="5029200"/>
            <a:ext cx="7696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does a person’s height affect their lung capacity?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9" descr="Z:\newtek\_backgrounds_1.02\Tim\powerpoint templates\41-60\electron_blue\elements\bur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989208"/>
            <a:ext cx="1981200" cy="219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14400" y="3048000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does the rate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which </a:t>
            </a:r>
            <a:r>
              <a:rPr kumimoji="0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kool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aid dissolves</a:t>
            </a:r>
            <a:r>
              <a:rPr lang="en-US" sz="3600" kern="0" dirty="0" smtClean="0">
                <a:solidFill>
                  <a:schemeClr val="bg1"/>
                </a:solidFill>
                <a:latin typeface="+mn-lt"/>
              </a:rPr>
              <a:t> in water depend on the water’s temperature? 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72000" y="990600"/>
            <a:ext cx="41148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1" name="Oval 10"/>
          <p:cNvSpPr/>
          <p:nvPr/>
        </p:nvSpPr>
        <p:spPr>
          <a:xfrm>
            <a:off x="3581400" y="2971800"/>
            <a:ext cx="45720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2" name="Oval 11"/>
          <p:cNvSpPr/>
          <p:nvPr/>
        </p:nvSpPr>
        <p:spPr>
          <a:xfrm>
            <a:off x="1066800" y="4114800"/>
            <a:ext cx="47244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5" name="Oval 14"/>
          <p:cNvSpPr/>
          <p:nvPr/>
        </p:nvSpPr>
        <p:spPr>
          <a:xfrm>
            <a:off x="3810000" y="5029200"/>
            <a:ext cx="34290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6" name="Oval 15"/>
          <p:cNvSpPr/>
          <p:nvPr/>
        </p:nvSpPr>
        <p:spPr>
          <a:xfrm>
            <a:off x="2743200" y="5638800"/>
            <a:ext cx="37338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7" name="Rectangle 16"/>
          <p:cNvSpPr/>
          <p:nvPr/>
        </p:nvSpPr>
        <p:spPr>
          <a:xfrm>
            <a:off x="838200" y="457200"/>
            <a:ext cx="453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70660" y="381000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endParaRPr lang="en-US" sz="5400" b="1" cap="none" spc="0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Oval 18"/>
          <p:cNvSpPr/>
          <p:nvPr/>
        </p:nvSpPr>
        <p:spPr>
          <a:xfrm>
            <a:off x="3429000" y="1447800"/>
            <a:ext cx="45720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20" name="Oval 19"/>
          <p:cNvSpPr/>
          <p:nvPr/>
        </p:nvSpPr>
        <p:spPr>
          <a:xfrm>
            <a:off x="1143000" y="3505200"/>
            <a:ext cx="2286000" cy="838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  <p:bldP spid="15" grpId="0" animBg="1"/>
      <p:bldP spid="16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</Words>
  <Application>Microsoft Office PowerPoint</Application>
  <PresentationFormat>On-screen Show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Variables</vt:lpstr>
      <vt:lpstr>Independent and Dependent Variables </vt:lpstr>
      <vt:lpstr>Independent and Dependent Variables </vt:lpstr>
      <vt:lpstr>Independent and Dependent Variables </vt:lpstr>
      <vt:lpstr>Slide 5</vt:lpstr>
      <vt:lpstr>Independent and Dependent Variables </vt:lpstr>
    </vt:vector>
  </TitlesOfParts>
  <Company>Flemington Raritan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Variables</dc:title>
  <dc:creator>Ann Ruppell</dc:creator>
  <cp:lastModifiedBy>Ann Ruppell</cp:lastModifiedBy>
  <cp:revision>1</cp:revision>
  <dcterms:created xsi:type="dcterms:W3CDTF">2013-09-19T16:36:11Z</dcterms:created>
  <dcterms:modified xsi:type="dcterms:W3CDTF">2013-09-19T16:37:42Z</dcterms:modified>
</cp:coreProperties>
</file>