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0dcbeaf87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0dcbeaf87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0dcbeaf87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0dcbeaf87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1/2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cfb6c763f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cfb6c763f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1/2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d0032665c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d0032665c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3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d0032665c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d0032665c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3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ff1ccae12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ff1ccae12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4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ff1ccae12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ff1ccae12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4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d0d9e7d58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d0d9e7d58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d0d9e7d580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d0d9e7d580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d19944072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d19944072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6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d199440724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d199440724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6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ff4aa5520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ff4aa5520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7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ff4aa5520e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ff4aa5520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7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da19f56cf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da19f56cf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8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da19f56cf2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da19f56cf2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8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daf2ab8a6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daf2ab8a6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9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daf2ab8a6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daf2ab8a6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9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Printing instructions for exit tickets</a:t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the File menu, choose Print preview.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Where it says “1 slide without notes”, change to “Handout - 2 slides per page”.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Where it says “Landscape”, change to “Portrait”.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Click “Print” and print only the page you want (2 copies of the same exit ticket on one page.)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slide intentionally left blank.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Lessons 1,2 exit ticket		Name: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Explain how to find Carlos’s height on the Ferris wheel 8.5 seconds after it starts turning at speed.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Lessons 1,2 exit ticket		Name: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Explain how to find Carlos’s height on the Ferris wheel 8.5 seconds after it starts turning at speed.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3 e</a:t>
            </a:r>
            <a:r>
              <a:rPr lang="en"/>
              <a:t>xit ticket			Name:</a:t>
            </a:r>
            <a:endParaRPr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Find the coordinates of (</a:t>
            </a:r>
            <a:r>
              <a:rPr i="1" lang="en">
                <a:solidFill>
                  <a:schemeClr val="dk1"/>
                </a:solidFill>
              </a:rPr>
              <a:t>x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y</a:t>
            </a:r>
            <a:r>
              <a:rPr lang="en">
                <a:solidFill>
                  <a:schemeClr val="dk1"/>
                </a:solidFill>
              </a:rPr>
              <a:t>) if </a:t>
            </a:r>
            <a:r>
              <a:rPr i="1" lang="en">
                <a:solidFill>
                  <a:schemeClr val="dk1"/>
                </a:solidFill>
              </a:rPr>
              <a:t>r</a:t>
            </a:r>
            <a:r>
              <a:rPr lang="en">
                <a:solidFill>
                  <a:schemeClr val="dk1"/>
                </a:solidFill>
              </a:rPr>
              <a:t> = 7 and 𝜃 = 34°.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650" y="1675250"/>
            <a:ext cx="2247900" cy="207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Lesson 3 exit ticket			Name: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Find the coordinates of (</a:t>
            </a:r>
            <a:r>
              <a:rPr i="1" lang="en">
                <a:solidFill>
                  <a:schemeClr val="dk1"/>
                </a:solidFill>
              </a:rPr>
              <a:t>x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y</a:t>
            </a:r>
            <a:r>
              <a:rPr lang="en">
                <a:solidFill>
                  <a:schemeClr val="dk1"/>
                </a:solidFill>
              </a:rPr>
              <a:t>) if </a:t>
            </a:r>
            <a:r>
              <a:rPr i="1" lang="en">
                <a:solidFill>
                  <a:schemeClr val="dk1"/>
                </a:solidFill>
              </a:rPr>
              <a:t>r</a:t>
            </a:r>
            <a:r>
              <a:rPr lang="en">
                <a:solidFill>
                  <a:schemeClr val="dk1"/>
                </a:solidFill>
              </a:rPr>
              <a:t> = 7 and 𝜃 = 34°.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86" name="Google Shape;8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650" y="1675250"/>
            <a:ext cx="2247900" cy="207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4 e</a:t>
            </a:r>
            <a:r>
              <a:rPr lang="en"/>
              <a:t>xit ticket			Name:</a:t>
            </a:r>
            <a:endParaRPr/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1152475"/>
            <a:ext cx="8520600" cy="36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Let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Explain how </a:t>
            </a:r>
            <a:r>
              <a:rPr i="1" lang="en">
                <a:solidFill>
                  <a:schemeClr val="dk1"/>
                </a:solidFill>
              </a:rPr>
              <a:t>a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, and </a:t>
            </a:r>
            <a:r>
              <a:rPr i="1" lang="en">
                <a:solidFill>
                  <a:schemeClr val="dk1"/>
                </a:solidFill>
              </a:rPr>
              <a:t>d</a:t>
            </a:r>
            <a:r>
              <a:rPr lang="en">
                <a:solidFill>
                  <a:schemeClr val="dk1"/>
                </a:solidFill>
              </a:rPr>
              <a:t> affect the graph of the function.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a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d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{&quot;code&quot;:&quot;$f\\left(t\\right)=a\\sin\\left(bt\\right)+d$&quot;,&quot;font&quot;:{&quot;family&quot;:&quot;Arial&quot;,&quot;size&quot;:18,&quot;color&quot;:&quot;#000000&quot;},&quot;backgroundColor&quot;:&quot;#FFFFFF&quot;,&quot;aid&quot;:null,&quot;type&quot;:&quot;$&quot;,&quot;id&quot;:&quot;1&quot;,&quot;ts&quot;:1714393859967,&quot;cs&quot;:&quot;f6g1TfXcU1B1APTqX/Q2uw==&quot;,&quot;size&quot;:{&quot;width&quot;:235.59999999999994,&quot;height&quot;:28.399999999999988}}" id="93" name="Google Shape;9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0425" y="1250925"/>
            <a:ext cx="2244090" cy="270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Lesson 4 exit ticket			Name:</a:t>
            </a:r>
            <a:endParaRPr/>
          </a:p>
        </p:txBody>
      </p:sp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311700" y="1152475"/>
            <a:ext cx="8520600" cy="36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Let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Explain how </a:t>
            </a:r>
            <a:r>
              <a:rPr i="1" lang="en">
                <a:solidFill>
                  <a:schemeClr val="dk1"/>
                </a:solidFill>
              </a:rPr>
              <a:t>a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, and </a:t>
            </a:r>
            <a:r>
              <a:rPr i="1" lang="en">
                <a:solidFill>
                  <a:schemeClr val="dk1"/>
                </a:solidFill>
              </a:rPr>
              <a:t>d</a:t>
            </a:r>
            <a:r>
              <a:rPr lang="en">
                <a:solidFill>
                  <a:schemeClr val="dk1"/>
                </a:solidFill>
              </a:rPr>
              <a:t> affect the graph of the function.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a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d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{&quot;code&quot;:&quot;$f\\left(t\\right)=a\\sin\\left(bt\\right)+d$&quot;,&quot;font&quot;:{&quot;family&quot;:&quot;Arial&quot;,&quot;size&quot;:18,&quot;color&quot;:&quot;#000000&quot;},&quot;backgroundColor&quot;:&quot;#FFFFFF&quot;,&quot;aid&quot;:null,&quot;type&quot;:&quot;$&quot;,&quot;id&quot;:&quot;1&quot;,&quot;ts&quot;:1714393859967,&quot;cs&quot;:&quot;f6g1TfXcU1B1APTqX/Q2uw==&quot;,&quot;size&quot;:{&quot;width&quot;:235.59999999999994,&quot;height&quot;:28.399999999999988}}" id="100" name="Google Shape;10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0425" y="1250925"/>
            <a:ext cx="2244090" cy="270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5 exit ticket           Name:</a:t>
            </a:r>
            <a:endParaRPr/>
          </a:p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Carefully graph                                  and                                  on the same grid.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(The angles are in degrees, not radians.)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descr="{&quot;type&quot;:&quot;$&quot;,&quot;aid&quot;:null,&quot;font&quot;:{&quot;size&quot;:18,&quot;family&quot;:&quot;Arial&quot;,&quot;color&quot;:&quot;#595959&quot;},&quot;code&quot;:&quot;$f\\left(x\\right)=2\\sin\\left(30x\\right)$&quot;,&quot;backgroundColor&quot;:&quot;#FFFFFF&quot;,&quot;id&quot;:&quot;1&quot;,&quot;ts&quot;:1683120030406,&quot;cs&quot;:&quot;GtQ8+UqMH7dvNDRQuJqV4g==&quot;,&quot;size&quot;:{&quot;width&quot;:211,&quot;height&quot;:28.333333333333332}}" id="107" name="Google Shape;10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6925" y="1251225"/>
            <a:ext cx="2009775" cy="269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aid&quot;:null,&quot;backgroundColor&quot;:&quot;#FFFFFF&quot;,&quot;code&quot;:&quot;$$g\\left(x\\right)=2\\cos\\left(30x\\right)$$&quot;,&quot;font&quot;:{&quot;size&quot;:18,&quot;family&quot;:&quot;Arial&quot;,&quot;color&quot;:&quot;#595959&quot;},&quot;backgroundColorModified&quot;:false,&quot;id&quot;:&quot;2&quot;,&quot;type&quot;:&quot;$$&quot;,&quot;ts&quot;:1683120078157,&quot;cs&quot;:&quot;NKGSMDhtetiyESqKx/jo0A==&quot;,&quot;size&quot;:{&quot;width&quot;:213.33333333333334,&quot;height&quot;:28.333333333333332}}" id="108" name="Google Shape;10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94" y="1251225"/>
            <a:ext cx="2032000" cy="26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1"/>
          <p:cNvPicPr preferRelativeResize="0"/>
          <p:nvPr/>
        </p:nvPicPr>
        <p:blipFill rotWithShape="1">
          <a:blip r:embed="rId5">
            <a:alphaModFix/>
          </a:blip>
          <a:srcRect b="14099" l="0" r="0" t="14873"/>
          <a:stretch/>
        </p:blipFill>
        <p:spPr>
          <a:xfrm>
            <a:off x="1211600" y="1940025"/>
            <a:ext cx="6214275" cy="2942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5 exit ticket           Name:</a:t>
            </a:r>
            <a:endParaRPr/>
          </a:p>
        </p:txBody>
      </p:sp>
      <p:sp>
        <p:nvSpPr>
          <p:cNvPr id="115" name="Google Shape;115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Carefully graph                                  and                                  on the same grid.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(The angles are in degrees, not radians.)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descr="{&quot;type&quot;:&quot;$&quot;,&quot;aid&quot;:null,&quot;font&quot;:{&quot;size&quot;:18,&quot;family&quot;:&quot;Arial&quot;,&quot;color&quot;:&quot;#595959&quot;},&quot;code&quot;:&quot;$f\\left(x\\right)=2\\sin\\left(30x\\right)$&quot;,&quot;backgroundColor&quot;:&quot;#FFFFFF&quot;,&quot;id&quot;:&quot;1&quot;,&quot;ts&quot;:1683120030406,&quot;cs&quot;:&quot;GtQ8+UqMH7dvNDRQuJqV4g==&quot;,&quot;size&quot;:{&quot;width&quot;:211,&quot;height&quot;:28.333333333333332}}" id="116" name="Google Shape;11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6925" y="1251225"/>
            <a:ext cx="2009775" cy="269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aid&quot;:null,&quot;backgroundColor&quot;:&quot;#FFFFFF&quot;,&quot;code&quot;:&quot;$$g\\left(x\\right)=2\\cos\\left(30x\\right)$$&quot;,&quot;font&quot;:{&quot;size&quot;:18,&quot;family&quot;:&quot;Arial&quot;,&quot;color&quot;:&quot;#595959&quot;},&quot;backgroundColorModified&quot;:false,&quot;id&quot;:&quot;2&quot;,&quot;type&quot;:&quot;$$&quot;,&quot;ts&quot;:1683120078157,&quot;cs&quot;:&quot;NKGSMDhtetiyESqKx/jo0A==&quot;,&quot;size&quot;:{&quot;width&quot;:213.33333333333334,&quot;height&quot;:28.333333333333332}}" id="117" name="Google Shape;11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94" y="1251225"/>
            <a:ext cx="2032000" cy="26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2"/>
          <p:cNvPicPr preferRelativeResize="0"/>
          <p:nvPr/>
        </p:nvPicPr>
        <p:blipFill rotWithShape="1">
          <a:blip r:embed="rId5">
            <a:alphaModFix/>
          </a:blip>
          <a:srcRect b="14099" l="0" r="0" t="14873"/>
          <a:stretch/>
        </p:blipFill>
        <p:spPr>
          <a:xfrm>
            <a:off x="1211600" y="1940025"/>
            <a:ext cx="6214275" cy="2942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6 exit ticket			Name:</a:t>
            </a:r>
            <a:endParaRPr/>
          </a:p>
        </p:txBody>
      </p:sp>
      <p:sp>
        <p:nvSpPr>
          <p:cNvPr id="124" name="Google Shape;124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 and label the following points in polar coordinates using degrees: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A(4, 60°)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B(7, -60°)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C(-2, 90°)</a:t>
            </a:r>
            <a:endParaRPr/>
          </a:p>
        </p:txBody>
      </p:sp>
      <p:pic>
        <p:nvPicPr>
          <p:cNvPr id="125" name="Google Shape;12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5550" y="1551700"/>
            <a:ext cx="3591800" cy="359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6 exit ticket			Name:</a:t>
            </a:r>
            <a:endParaRPr/>
          </a:p>
        </p:txBody>
      </p:sp>
      <p:sp>
        <p:nvSpPr>
          <p:cNvPr id="131" name="Google Shape;131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 and label the following points in polar coordinates using degrees: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A(4, 60°)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B(7, -60°)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C(-2, 90°)</a:t>
            </a:r>
            <a:endParaRPr/>
          </a:p>
        </p:txBody>
      </p:sp>
      <p:pic>
        <p:nvPicPr>
          <p:cNvPr id="132" name="Google Shape;13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5550" y="1551700"/>
            <a:ext cx="3591800" cy="359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7 exit ticket			Name:</a:t>
            </a:r>
            <a:endParaRPr/>
          </a:p>
        </p:txBody>
      </p:sp>
      <p:sp>
        <p:nvSpPr>
          <p:cNvPr id="138" name="Google Shape;138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Find the arc length of a 28° arc on a circle with radius 10 cm.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7 exit ticket			Name:</a:t>
            </a:r>
            <a:endParaRPr/>
          </a:p>
        </p:txBody>
      </p:sp>
      <p:sp>
        <p:nvSpPr>
          <p:cNvPr id="144" name="Google Shape;144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Find the arc length of a 28° arc on a circle with radius 10 cm.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8 exit ticket			Name:</a:t>
            </a:r>
            <a:endParaRPr/>
          </a:p>
        </p:txBody>
      </p:sp>
      <p:sp>
        <p:nvSpPr>
          <p:cNvPr id="150" name="Google Shape;150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</a:rPr>
              <a:t>Use special right triangles to find the sine and cosine of 3π/4. CLEARLY show how the special right triangle relates to the angle. Keep exact values (no rounding) and don’t forget to rationalize your denominators!</a:t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8 exit ticket			Name:</a:t>
            </a:r>
            <a:endParaRPr/>
          </a:p>
        </p:txBody>
      </p:sp>
      <p:sp>
        <p:nvSpPr>
          <p:cNvPr id="156" name="Google Shape;156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</a:rPr>
              <a:t>Use special right triangles to find the sine and cosine of 3π/4. CLEARLY show how the special right triangle relates to the angle. Keep exact values (no rounding) and don’t forget to rationalize your denominators!</a:t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9 exit ticket			Name:</a:t>
            </a:r>
            <a:endParaRPr/>
          </a:p>
        </p:txBody>
      </p:sp>
      <p:sp>
        <p:nvSpPr>
          <p:cNvPr id="162" name="Google Shape;162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</a:rPr>
              <a:t>Use special right triangles to find the sine and cosine of 2π/3. CLEARLY show how the special right triangle relates to the angle. Keep exact values (no rounding) and don’t forget to rationalize your denominators!</a:t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9 exit ticket			Name:</a:t>
            </a:r>
            <a:endParaRPr/>
          </a:p>
        </p:txBody>
      </p:sp>
      <p:sp>
        <p:nvSpPr>
          <p:cNvPr id="168" name="Google Shape;168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</a:rPr>
              <a:t>Use special right triangles to find the sine and cosine of 2π/3. CLEARLY show how the special right triangle relates to the angle. Keep exact values (no rounding) and don’t forget to rationalize your denominators!</a:t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