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3, Module 2: Session 5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Subtraction Strategies Forum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