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7" r:id="rId2"/>
    <p:sldId id="258" r:id="rId3"/>
    <p:sldId id="259" r:id="rId4"/>
    <p:sldId id="260" r:id="rId5"/>
    <p:sldId id="261" r:id="rId6"/>
  </p:sldIdLst>
  <p:sldSz cx="7315200" cy="96012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21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9A760-DF4F-41C0-88BD-8121C022013C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69CA1-9C95-4B08-A026-7B04711E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29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571308"/>
            <a:ext cx="6217920" cy="3342640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42853"/>
            <a:ext cx="5486400" cy="2318067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58" indent="0" algn="ctr">
              <a:buNone/>
              <a:defRPr sz="1600"/>
            </a:lvl2pPr>
            <a:lvl3pPr marL="731515" indent="0" algn="ctr">
              <a:buNone/>
              <a:defRPr sz="1440"/>
            </a:lvl3pPr>
            <a:lvl4pPr marL="1097273" indent="0" algn="ctr">
              <a:buNone/>
              <a:defRPr sz="1280"/>
            </a:lvl4pPr>
            <a:lvl5pPr marL="1463031" indent="0" algn="ctr">
              <a:buNone/>
              <a:defRPr sz="1280"/>
            </a:lvl5pPr>
            <a:lvl6pPr marL="1828789" indent="0" algn="ctr">
              <a:buNone/>
              <a:defRPr sz="1280"/>
            </a:lvl6pPr>
            <a:lvl7pPr marL="2194546" indent="0" algn="ctr">
              <a:buNone/>
              <a:defRPr sz="1280"/>
            </a:lvl7pPr>
            <a:lvl8pPr marL="2560304" indent="0" algn="ctr">
              <a:buNone/>
              <a:defRPr sz="1280"/>
            </a:lvl8pPr>
            <a:lvl9pPr marL="2926062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6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393636"/>
            <a:ext cx="6309360" cy="399383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425251"/>
            <a:ext cx="6309360" cy="2100261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1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73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31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789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46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04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62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5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555875"/>
            <a:ext cx="310896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555875"/>
            <a:ext cx="310896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0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11177"/>
            <a:ext cx="6309360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353630"/>
            <a:ext cx="3094672" cy="1153476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58" indent="0">
              <a:buNone/>
              <a:defRPr sz="1600" b="1"/>
            </a:lvl2pPr>
            <a:lvl3pPr marL="731515" indent="0">
              <a:buNone/>
              <a:defRPr sz="1440" b="1"/>
            </a:lvl3pPr>
            <a:lvl4pPr marL="1097273" indent="0">
              <a:buNone/>
              <a:defRPr sz="1280" b="1"/>
            </a:lvl4pPr>
            <a:lvl5pPr marL="1463031" indent="0">
              <a:buNone/>
              <a:defRPr sz="1280" b="1"/>
            </a:lvl5pPr>
            <a:lvl6pPr marL="1828789" indent="0">
              <a:buNone/>
              <a:defRPr sz="1280" b="1"/>
            </a:lvl6pPr>
            <a:lvl7pPr marL="2194546" indent="0">
              <a:buNone/>
              <a:defRPr sz="1280" b="1"/>
            </a:lvl7pPr>
            <a:lvl8pPr marL="2560304" indent="0">
              <a:buNone/>
              <a:defRPr sz="1280" b="1"/>
            </a:lvl8pPr>
            <a:lvl9pPr marL="2926062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507106"/>
            <a:ext cx="3094672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1" y="2353630"/>
            <a:ext cx="3109913" cy="1153476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58" indent="0">
              <a:buNone/>
              <a:defRPr sz="1600" b="1"/>
            </a:lvl2pPr>
            <a:lvl3pPr marL="731515" indent="0">
              <a:buNone/>
              <a:defRPr sz="1440" b="1"/>
            </a:lvl3pPr>
            <a:lvl4pPr marL="1097273" indent="0">
              <a:buNone/>
              <a:defRPr sz="1280" b="1"/>
            </a:lvl4pPr>
            <a:lvl5pPr marL="1463031" indent="0">
              <a:buNone/>
              <a:defRPr sz="1280" b="1"/>
            </a:lvl5pPr>
            <a:lvl6pPr marL="1828789" indent="0">
              <a:buNone/>
              <a:defRPr sz="1280" b="1"/>
            </a:lvl6pPr>
            <a:lvl7pPr marL="2194546" indent="0">
              <a:buNone/>
              <a:defRPr sz="1280" b="1"/>
            </a:lvl7pPr>
            <a:lvl8pPr marL="2560304" indent="0">
              <a:buNone/>
              <a:defRPr sz="1280" b="1"/>
            </a:lvl8pPr>
            <a:lvl9pPr marL="2926062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1" y="3507106"/>
            <a:ext cx="3109913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3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6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6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382398"/>
            <a:ext cx="3703320" cy="6823075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58" indent="0">
              <a:buNone/>
              <a:defRPr sz="1120"/>
            </a:lvl2pPr>
            <a:lvl3pPr marL="731515" indent="0">
              <a:buNone/>
              <a:defRPr sz="960"/>
            </a:lvl3pPr>
            <a:lvl4pPr marL="1097273" indent="0">
              <a:buNone/>
              <a:defRPr sz="800"/>
            </a:lvl4pPr>
            <a:lvl5pPr marL="1463031" indent="0">
              <a:buNone/>
              <a:defRPr sz="800"/>
            </a:lvl5pPr>
            <a:lvl6pPr marL="1828789" indent="0">
              <a:buNone/>
              <a:defRPr sz="800"/>
            </a:lvl6pPr>
            <a:lvl7pPr marL="2194546" indent="0">
              <a:buNone/>
              <a:defRPr sz="800"/>
            </a:lvl7pPr>
            <a:lvl8pPr marL="2560304" indent="0">
              <a:buNone/>
              <a:defRPr sz="800"/>
            </a:lvl8pPr>
            <a:lvl9pPr marL="2926062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1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382398"/>
            <a:ext cx="3703320" cy="6823075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58" indent="0">
              <a:buNone/>
              <a:defRPr sz="2240"/>
            </a:lvl2pPr>
            <a:lvl3pPr marL="731515" indent="0">
              <a:buNone/>
              <a:defRPr sz="1920"/>
            </a:lvl3pPr>
            <a:lvl4pPr marL="1097273" indent="0">
              <a:buNone/>
              <a:defRPr sz="1600"/>
            </a:lvl4pPr>
            <a:lvl5pPr marL="1463031" indent="0">
              <a:buNone/>
              <a:defRPr sz="1600"/>
            </a:lvl5pPr>
            <a:lvl6pPr marL="1828789" indent="0">
              <a:buNone/>
              <a:defRPr sz="1600"/>
            </a:lvl6pPr>
            <a:lvl7pPr marL="2194546" indent="0">
              <a:buNone/>
              <a:defRPr sz="1600"/>
            </a:lvl7pPr>
            <a:lvl8pPr marL="2560304" indent="0">
              <a:buNone/>
              <a:defRPr sz="1600"/>
            </a:lvl8pPr>
            <a:lvl9pPr marL="2926062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58" indent="0">
              <a:buNone/>
              <a:defRPr sz="1120"/>
            </a:lvl2pPr>
            <a:lvl3pPr marL="731515" indent="0">
              <a:buNone/>
              <a:defRPr sz="960"/>
            </a:lvl3pPr>
            <a:lvl4pPr marL="1097273" indent="0">
              <a:buNone/>
              <a:defRPr sz="800"/>
            </a:lvl4pPr>
            <a:lvl5pPr marL="1463031" indent="0">
              <a:buNone/>
              <a:defRPr sz="800"/>
            </a:lvl5pPr>
            <a:lvl6pPr marL="1828789" indent="0">
              <a:buNone/>
              <a:defRPr sz="800"/>
            </a:lvl6pPr>
            <a:lvl7pPr marL="2194546" indent="0">
              <a:buNone/>
              <a:defRPr sz="800"/>
            </a:lvl7pPr>
            <a:lvl8pPr marL="2560304" indent="0">
              <a:buNone/>
              <a:defRPr sz="800"/>
            </a:lvl8pPr>
            <a:lvl9pPr marL="2926062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9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6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1" y="511176"/>
            <a:ext cx="1577340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1" y="511176"/>
            <a:ext cx="4640580" cy="813657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9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1" y="511177"/>
            <a:ext cx="63093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2555875"/>
            <a:ext cx="630936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8898893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98377-8234-4FBF-823C-0D1D5126750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1" y="8898893"/>
            <a:ext cx="2468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898893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59CC0-65AA-47C8-830E-A6CFFAC7A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3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1515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79" indent="-182879" algn="l" defTabSz="731515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37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4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52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10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67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25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183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41" indent="-182879" algn="l" defTabSz="73151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58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15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73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31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789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46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04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62" algn="l" defTabSz="73151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023632"/>
              </p:ext>
            </p:extLst>
          </p:nvPr>
        </p:nvGraphicFramePr>
        <p:xfrm>
          <a:off x="209550" y="381000"/>
          <a:ext cx="6819900" cy="8877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9950"/>
                <a:gridCol w="3409950"/>
              </a:tblGrid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be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by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he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my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she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their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they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we</a:t>
                      </a:r>
                      <a:endParaRPr lang="en-US" sz="6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861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325875"/>
              </p:ext>
            </p:extLst>
          </p:nvPr>
        </p:nvGraphicFramePr>
        <p:xfrm>
          <a:off x="209550" y="381000"/>
          <a:ext cx="6819900" cy="8877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9950"/>
                <a:gridCol w="3409950"/>
              </a:tblGrid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you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your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all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are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do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from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have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063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7024405"/>
              </p:ext>
            </p:extLst>
          </p:nvPr>
        </p:nvGraphicFramePr>
        <p:xfrm>
          <a:off x="209550" y="381000"/>
          <a:ext cx="6819900" cy="8877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9950"/>
                <a:gridCol w="3409950"/>
              </a:tblGrid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here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Schoolbook" panose="02040604050505020304" pitchFamily="18" charset="0"/>
                        </a:rPr>
                        <a:t>I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is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no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of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once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one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said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48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15638"/>
              </p:ext>
            </p:extLst>
          </p:nvPr>
        </p:nvGraphicFramePr>
        <p:xfrm>
          <a:off x="209550" y="381000"/>
          <a:ext cx="6819900" cy="8877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9950"/>
                <a:gridCol w="3409950"/>
              </a:tblGrid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says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so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some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the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there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to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two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was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8412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4635236"/>
              </p:ext>
            </p:extLst>
          </p:nvPr>
        </p:nvGraphicFramePr>
        <p:xfrm>
          <a:off x="209550" y="381000"/>
          <a:ext cx="6819900" cy="8877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9950"/>
                <a:gridCol w="3409950"/>
              </a:tblGrid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were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what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when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where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which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who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9325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why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word</a:t>
                      </a:r>
                      <a:endParaRPr lang="en-US" sz="8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20373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2017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1">
      <a:majorFont>
        <a:latin typeface="Bodoni MT"/>
        <a:ea typeface=""/>
        <a:cs typeface=""/>
      </a:majorFont>
      <a:minorFont>
        <a:latin typeface="Futura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2017" id="{5E73AAA4-0547-4C3C-BD5D-6C50F4897D31}" vid="{DE45387B-0AA3-4357-899E-573D1BF01E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111</TotalTime>
  <Words>40</Words>
  <Application>Microsoft Office PowerPoint</Application>
  <PresentationFormat>Custom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Bodoni MT</vt:lpstr>
      <vt:lpstr>Calibri</vt:lpstr>
      <vt:lpstr>Century Gothic</vt:lpstr>
      <vt:lpstr>Century Schoolbook</vt:lpstr>
      <vt:lpstr>Futura Medium</vt:lpstr>
      <vt:lpstr>Default 2017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Lawrence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Magdalyn Dillier</dc:creator>
  <cp:lastModifiedBy>Magdalyn Dillier</cp:lastModifiedBy>
  <cp:revision>3</cp:revision>
  <cp:lastPrinted>2017-11-09T19:35:47Z</cp:lastPrinted>
  <dcterms:created xsi:type="dcterms:W3CDTF">2017-11-09T19:30:49Z</dcterms:created>
  <dcterms:modified xsi:type="dcterms:W3CDTF">2018-10-02T19:56:31Z</dcterms:modified>
</cp:coreProperties>
</file>