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32"/>
  </p:notesMasterIdLst>
  <p:handoutMasterIdLst>
    <p:handoutMasterId r:id="rId133"/>
  </p:handoutMasterIdLst>
  <p:sldIdLst>
    <p:sldId id="256" r:id="rId2"/>
    <p:sldId id="257" r:id="rId3"/>
    <p:sldId id="297" r:id="rId4"/>
    <p:sldId id="258" r:id="rId5"/>
    <p:sldId id="298" r:id="rId6"/>
    <p:sldId id="266" r:id="rId7"/>
    <p:sldId id="299" r:id="rId8"/>
    <p:sldId id="300" r:id="rId9"/>
    <p:sldId id="260" r:id="rId10"/>
    <p:sldId id="301" r:id="rId11"/>
    <p:sldId id="305" r:id="rId12"/>
    <p:sldId id="335" r:id="rId13"/>
    <p:sldId id="331" r:id="rId14"/>
    <p:sldId id="332" r:id="rId15"/>
    <p:sldId id="336" r:id="rId16"/>
    <p:sldId id="333" r:id="rId17"/>
    <p:sldId id="334" r:id="rId18"/>
    <p:sldId id="268" r:id="rId19"/>
    <p:sldId id="302" r:id="rId20"/>
    <p:sldId id="337" r:id="rId21"/>
    <p:sldId id="306" r:id="rId22"/>
    <p:sldId id="316" r:id="rId23"/>
    <p:sldId id="269" r:id="rId24"/>
    <p:sldId id="303" r:id="rId25"/>
    <p:sldId id="312" r:id="rId26"/>
    <p:sldId id="309" r:id="rId27"/>
    <p:sldId id="307" r:id="rId28"/>
    <p:sldId id="338" r:id="rId29"/>
    <p:sldId id="339" r:id="rId30"/>
    <p:sldId id="341" r:id="rId31"/>
    <p:sldId id="340" r:id="rId32"/>
    <p:sldId id="342" r:id="rId33"/>
    <p:sldId id="343" r:id="rId34"/>
    <p:sldId id="344" r:id="rId35"/>
    <p:sldId id="270" r:id="rId36"/>
    <p:sldId id="304" r:id="rId37"/>
    <p:sldId id="308" r:id="rId38"/>
    <p:sldId id="263" r:id="rId39"/>
    <p:sldId id="264" r:id="rId40"/>
    <p:sldId id="274" r:id="rId41"/>
    <p:sldId id="315" r:id="rId42"/>
    <p:sldId id="275" r:id="rId43"/>
    <p:sldId id="276" r:id="rId44"/>
    <p:sldId id="313" r:id="rId45"/>
    <p:sldId id="311" r:id="rId46"/>
    <p:sldId id="278" r:id="rId47"/>
    <p:sldId id="314" r:id="rId48"/>
    <p:sldId id="279" r:id="rId49"/>
    <p:sldId id="280" r:id="rId50"/>
    <p:sldId id="287" r:id="rId51"/>
    <p:sldId id="292" r:id="rId52"/>
    <p:sldId id="291" r:id="rId53"/>
    <p:sldId id="290" r:id="rId54"/>
    <p:sldId id="289" r:id="rId55"/>
    <p:sldId id="288" r:id="rId56"/>
    <p:sldId id="293" r:id="rId57"/>
    <p:sldId id="296" r:id="rId58"/>
    <p:sldId id="286" r:id="rId59"/>
    <p:sldId id="285" r:id="rId60"/>
    <p:sldId id="284" r:id="rId61"/>
    <p:sldId id="283" r:id="rId62"/>
    <p:sldId id="282" r:id="rId63"/>
    <p:sldId id="281" r:id="rId64"/>
    <p:sldId id="294" r:id="rId65"/>
    <p:sldId id="295" r:id="rId66"/>
    <p:sldId id="310" r:id="rId67"/>
    <p:sldId id="317" r:id="rId68"/>
    <p:sldId id="319" r:id="rId69"/>
    <p:sldId id="318" r:id="rId70"/>
    <p:sldId id="320" r:id="rId71"/>
    <p:sldId id="321" r:id="rId72"/>
    <p:sldId id="322" r:id="rId73"/>
    <p:sldId id="325" r:id="rId74"/>
    <p:sldId id="323" r:id="rId75"/>
    <p:sldId id="353" r:id="rId76"/>
    <p:sldId id="324" r:id="rId77"/>
    <p:sldId id="326" r:id="rId78"/>
    <p:sldId id="327" r:id="rId79"/>
    <p:sldId id="328" r:id="rId80"/>
    <p:sldId id="329" r:id="rId81"/>
    <p:sldId id="330" r:id="rId82"/>
    <p:sldId id="363" r:id="rId83"/>
    <p:sldId id="345" r:id="rId84"/>
    <p:sldId id="350" r:id="rId85"/>
    <p:sldId id="354" r:id="rId86"/>
    <p:sldId id="357" r:id="rId87"/>
    <p:sldId id="358" r:id="rId88"/>
    <p:sldId id="359" r:id="rId89"/>
    <p:sldId id="355" r:id="rId90"/>
    <p:sldId id="360" r:id="rId91"/>
    <p:sldId id="364" r:id="rId92"/>
    <p:sldId id="356" r:id="rId93"/>
    <p:sldId id="361" r:id="rId94"/>
    <p:sldId id="362" r:id="rId95"/>
    <p:sldId id="351" r:id="rId96"/>
    <p:sldId id="349" r:id="rId97"/>
    <p:sldId id="352" r:id="rId98"/>
    <p:sldId id="365" r:id="rId99"/>
    <p:sldId id="347" r:id="rId100"/>
    <p:sldId id="382" r:id="rId101"/>
    <p:sldId id="383" r:id="rId102"/>
    <p:sldId id="366" r:id="rId103"/>
    <p:sldId id="367" r:id="rId104"/>
    <p:sldId id="368" r:id="rId105"/>
    <p:sldId id="369" r:id="rId106"/>
    <p:sldId id="384" r:id="rId107"/>
    <p:sldId id="385" r:id="rId108"/>
    <p:sldId id="386" r:id="rId109"/>
    <p:sldId id="387" r:id="rId110"/>
    <p:sldId id="388" r:id="rId111"/>
    <p:sldId id="390" r:id="rId112"/>
    <p:sldId id="389" r:id="rId113"/>
    <p:sldId id="391" r:id="rId114"/>
    <p:sldId id="370" r:id="rId115"/>
    <p:sldId id="372" r:id="rId116"/>
    <p:sldId id="373" r:id="rId117"/>
    <p:sldId id="392" r:id="rId118"/>
    <p:sldId id="371" r:id="rId119"/>
    <p:sldId id="393" r:id="rId120"/>
    <p:sldId id="394" r:id="rId121"/>
    <p:sldId id="395" r:id="rId122"/>
    <p:sldId id="396" r:id="rId123"/>
    <p:sldId id="374" r:id="rId124"/>
    <p:sldId id="377" r:id="rId125"/>
    <p:sldId id="376" r:id="rId126"/>
    <p:sldId id="375" r:id="rId127"/>
    <p:sldId id="378" r:id="rId128"/>
    <p:sldId id="380" r:id="rId129"/>
    <p:sldId id="381" r:id="rId130"/>
    <p:sldId id="379" r:id="rId13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2/7/2020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2/7/2020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11717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2/7/2020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2/7/2020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2/7/2020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2/7/2020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2/7/2020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2/7/2020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2/7/2020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2/7/2020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After School Ukulele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</a:t>
            </a:r>
            <a:r>
              <a:rPr lang="en-US" dirty="0" err="1" smtClean="0"/>
              <a:t>Pilz’s</a:t>
            </a:r>
            <a:r>
              <a:rPr lang="en-US" dirty="0" smtClean="0"/>
              <a:t> Class 2019-2020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26" y="171456"/>
            <a:ext cx="9509759" cy="1088136"/>
          </a:xfrm>
        </p:spPr>
        <p:txBody>
          <a:bodyPr>
            <a:normAutofit/>
          </a:bodyPr>
          <a:lstStyle/>
          <a:p>
            <a:r>
              <a:rPr lang="en-US" sz="6000" dirty="0" smtClean="0"/>
              <a:t>Parts of the Ukulele</a:t>
            </a:r>
            <a:endParaRPr lang="en-US" sz="6000" dirty="0"/>
          </a:p>
        </p:txBody>
      </p:sp>
      <p:pic>
        <p:nvPicPr>
          <p:cNvPr id="1026" name="Picture 2" descr="Image result for parts of ukule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4614" y1="46556" x2="54614" y2="46556"/>
                        <a14:foregroundMark x1="77213" y1="18182" x2="77213" y2="18182"/>
                        <a14:foregroundMark x1="67608" y1="34986" x2="67608" y2="34986"/>
                        <a14:foregroundMark x1="71186" y1="24518" x2="71186" y2="24518"/>
                        <a14:foregroundMark x1="72316" y1="28650" x2="72316" y2="28650"/>
                        <a14:foregroundMark x1="65725" y1="29752" x2="65725" y2="29752"/>
                        <a14:foregroundMark x1="61017" y1="36088" x2="61017" y2="36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871" y="814737"/>
            <a:ext cx="7784202" cy="532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979683" y="4918841"/>
            <a:ext cx="1418896" cy="945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880538" y="4256690"/>
            <a:ext cx="1166648" cy="14504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1965779" y="3016766"/>
            <a:ext cx="1944069" cy="893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22804" y="2201411"/>
            <a:ext cx="1299482" cy="909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104802" y="3143662"/>
            <a:ext cx="720614" cy="1369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578888" y="714984"/>
            <a:ext cx="493057" cy="956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825416" y="714984"/>
            <a:ext cx="687963" cy="478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800433" y="1804311"/>
            <a:ext cx="1447153" cy="853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8328689" y="2310996"/>
            <a:ext cx="493057" cy="956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12826" y="2436160"/>
            <a:ext cx="1797287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Body</a:t>
            </a:r>
          </a:p>
          <a:p>
            <a:pPr algn="ctr"/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 flipH="1">
            <a:off x="296193" y="5233850"/>
            <a:ext cx="26834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Bridge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86801" y="3130375"/>
            <a:ext cx="1510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Nut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8100" y="5057507"/>
            <a:ext cx="40254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Soundhole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24" name="Rectangle 1023"/>
          <p:cNvSpPr/>
          <p:nvPr/>
        </p:nvSpPr>
        <p:spPr>
          <a:xfrm>
            <a:off x="3247190" y="1513922"/>
            <a:ext cx="196880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Neck</a:t>
            </a:r>
          </a:p>
          <a:p>
            <a:pPr algn="ctr"/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29" name="Rectangle 1028"/>
          <p:cNvSpPr/>
          <p:nvPr/>
        </p:nvSpPr>
        <p:spPr>
          <a:xfrm>
            <a:off x="7578888" y="4087047"/>
            <a:ext cx="4597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Soundboard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cxnSp>
        <p:nvCxnSpPr>
          <p:cNvPr id="1031" name="Straight Connector 1030"/>
          <p:cNvCxnSpPr/>
          <p:nvPr/>
        </p:nvCxnSpPr>
        <p:spPr>
          <a:xfrm>
            <a:off x="7104802" y="2011737"/>
            <a:ext cx="194632" cy="582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38083" y="2011737"/>
            <a:ext cx="440805" cy="379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Rectangle 1035"/>
          <p:cNvSpPr/>
          <p:nvPr/>
        </p:nvSpPr>
        <p:spPr>
          <a:xfrm>
            <a:off x="5447280" y="1375585"/>
            <a:ext cx="18325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Frets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38" name="Rectangle 1037"/>
          <p:cNvSpPr/>
          <p:nvPr/>
        </p:nvSpPr>
        <p:spPr>
          <a:xfrm>
            <a:off x="7246304" y="267752"/>
            <a:ext cx="27158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Tuners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39" name="Rectangle 1038"/>
          <p:cNvSpPr/>
          <p:nvPr/>
        </p:nvSpPr>
        <p:spPr>
          <a:xfrm>
            <a:off x="10146278" y="1987526"/>
            <a:ext cx="2082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Head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Hold the Ukulele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3713" y="2082434"/>
            <a:ext cx="4572000" cy="41422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Right arm hugs BODY of ukulele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Left hand grips between NECK and HEAD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Left hand fingers wrap under and around neck</a:t>
            </a:r>
          </a:p>
          <a:p>
            <a:endParaRPr lang="en-US" dirty="0"/>
          </a:p>
          <a:p>
            <a:r>
              <a:rPr lang="en-US" dirty="0" smtClean="0"/>
              <a:t>Head of the ukulele should ALWAYS face the instrument wall!!</a:t>
            </a:r>
            <a:endParaRPr lang="en-US" dirty="0"/>
          </a:p>
        </p:txBody>
      </p:sp>
      <p:pic>
        <p:nvPicPr>
          <p:cNvPr id="2050" name="Picture 2" descr="Image result for how to hold ukule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1438" y="1929606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44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524" y="265176"/>
            <a:ext cx="9509759" cy="1088136"/>
          </a:xfrm>
        </p:spPr>
        <p:txBody>
          <a:bodyPr/>
          <a:lstStyle/>
          <a:p>
            <a:r>
              <a:rPr lang="en-US" dirty="0" smtClean="0"/>
              <a:t>Ukulele Do’s and DONT’s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592" y="1962060"/>
            <a:ext cx="9509760" cy="4142232"/>
          </a:xfrm>
        </p:spPr>
        <p:txBody>
          <a:bodyPr/>
          <a:lstStyle/>
          <a:p>
            <a:r>
              <a:rPr lang="en-US" sz="2400" dirty="0" smtClean="0"/>
              <a:t>NEVER touch the tuners</a:t>
            </a:r>
          </a:p>
          <a:p>
            <a:r>
              <a:rPr lang="en-US" sz="2400" dirty="0" smtClean="0"/>
              <a:t>Never pull strings or pluck/strum strings too hard</a:t>
            </a:r>
          </a:p>
          <a:p>
            <a:r>
              <a:rPr lang="en-US" sz="2400" dirty="0" smtClean="0"/>
              <a:t>Be very gentle with your ukulele</a:t>
            </a:r>
          </a:p>
          <a:p>
            <a:r>
              <a:rPr lang="en-US" sz="2400" dirty="0" smtClean="0"/>
              <a:t>Never pick up by the neck</a:t>
            </a:r>
          </a:p>
          <a:p>
            <a:r>
              <a:rPr lang="en-US" sz="2400" dirty="0" smtClean="0"/>
              <a:t>Always hold with both hands</a:t>
            </a:r>
          </a:p>
          <a:p>
            <a:endParaRPr lang="en-US" dirty="0"/>
          </a:p>
        </p:txBody>
      </p:sp>
      <p:pic>
        <p:nvPicPr>
          <p:cNvPr id="3078" name="Picture 6" descr="Image result for ukulele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091">
                        <a14:foregroundMark x1="38864" y1="62833" x2="38864" y2="62833"/>
                        <a14:foregroundMark x1="52045" y1="62833" x2="52045" y2="62833"/>
                        <a14:foregroundMark x1="52045" y1="60333" x2="52045" y2="60333"/>
                        <a14:foregroundMark x1="66591" y1="24500" x2="66591" y2="2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7849">
            <a:off x="7469347" y="171095"/>
            <a:ext cx="4191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6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Play the Strings?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Plucking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/>
              <a:t>One</a:t>
            </a:r>
            <a:r>
              <a:rPr lang="en-US" dirty="0" smtClean="0"/>
              <a:t> string at a time is played with thumb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Your thumb rests on the string it lands 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 smtClean="0"/>
              <a:t>Strumming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 smtClean="0"/>
              <a:t>All strings </a:t>
            </a:r>
            <a:r>
              <a:rPr lang="en-US" dirty="0" smtClean="0"/>
              <a:t>are played at the same time with thumb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Take thumb from the top string (My) to the bottom string (fleas) in one swift 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4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2790" y="-1293487"/>
            <a:ext cx="3377133" cy="2743200"/>
          </a:xfrm>
        </p:spPr>
        <p:txBody>
          <a:bodyPr/>
          <a:lstStyle/>
          <a:p>
            <a:r>
              <a:rPr lang="en-US" dirty="0" smtClean="0"/>
              <a:t>Ukulele Strings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2790" y="1918916"/>
            <a:ext cx="3377133" cy="272516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order of the strings from top to bottom is G, C, E,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letter is the name of the note it plays</a:t>
            </a:r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My Dog Has Fleas</a:t>
            </a:r>
            <a:endParaRPr lang="en-US" sz="2000" dirty="0"/>
          </a:p>
        </p:txBody>
      </p:sp>
      <p:pic>
        <p:nvPicPr>
          <p:cNvPr id="2050" name="Picture 2" descr="Image result for ukulele strings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" t="952" r="50507" b="-952"/>
          <a:stretch/>
        </p:blipFill>
        <p:spPr bwMode="auto">
          <a:xfrm>
            <a:off x="553295" y="1449713"/>
            <a:ext cx="7187574" cy="366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16042" y="2389715"/>
            <a:ext cx="6222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My</a:t>
            </a:r>
            <a:endParaRPr lang="en-US" sz="2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561" y="2794795"/>
            <a:ext cx="7393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Dog</a:t>
            </a:r>
            <a:endParaRPr lang="en-US" sz="2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5548" y="3186839"/>
            <a:ext cx="7232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Has</a:t>
            </a:r>
            <a:endParaRPr lang="en-US" sz="2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7098" y="3604955"/>
            <a:ext cx="89479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Fleas</a:t>
            </a:r>
            <a:endParaRPr lang="en-US" sz="2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OPEN ( Am7 )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minor 7 chord (Am7)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No left hand fingers are touching any strings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27650" name="Picture 2" descr="Image result for am7 ukulele op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640" y="1190839"/>
            <a:ext cx="5383785" cy="403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8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9"/>
            <a:ext cx="1387692" cy="1730549"/>
            <a:chOff x="272321" y="1696386"/>
            <a:chExt cx="869430" cy="1084240"/>
          </a:xfrm>
          <a:solidFill>
            <a:schemeClr val="bg1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7841" y="1857296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61476" y="409918"/>
            <a:ext cx="1387692" cy="1730550"/>
            <a:chOff x="272321" y="1696386"/>
            <a:chExt cx="869430" cy="1084241"/>
          </a:xfrm>
        </p:grpSpPr>
        <p:sp>
          <p:nvSpPr>
            <p:cNvPr id="21" name="Oval 2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453536" y="409918"/>
            <a:ext cx="1387692" cy="1730550"/>
            <a:chOff x="272321" y="1696386"/>
            <a:chExt cx="869430" cy="1084241"/>
          </a:xfrm>
        </p:grpSpPr>
        <p:sp>
          <p:nvSpPr>
            <p:cNvPr id="24" name="Oval 2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45597" y="409918"/>
            <a:ext cx="1387692" cy="1730550"/>
            <a:chOff x="272321" y="1696386"/>
            <a:chExt cx="869430" cy="1084241"/>
          </a:xfrm>
        </p:grpSpPr>
        <p:sp>
          <p:nvSpPr>
            <p:cNvPr id="27" name="Oval 2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9542014" y="2615166"/>
            <a:ext cx="1386956" cy="14108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506712" y="2618176"/>
            <a:ext cx="1386956" cy="14108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462212" y="2615166"/>
            <a:ext cx="1386956" cy="14108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810145" y="4787428"/>
            <a:ext cx="1387692" cy="1730550"/>
            <a:chOff x="272321" y="1696386"/>
            <a:chExt cx="869430" cy="1084241"/>
          </a:xfrm>
        </p:grpSpPr>
        <p:sp>
          <p:nvSpPr>
            <p:cNvPr id="33" name="Oval 3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572079" y="4787428"/>
            <a:ext cx="1387692" cy="1730550"/>
            <a:chOff x="272321" y="1696386"/>
            <a:chExt cx="869430" cy="1084241"/>
          </a:xfrm>
        </p:grpSpPr>
        <p:sp>
          <p:nvSpPr>
            <p:cNvPr id="36" name="Oval 3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574073" y="4825686"/>
            <a:ext cx="1387692" cy="1730550"/>
            <a:chOff x="272321" y="1696386"/>
            <a:chExt cx="869430" cy="1084241"/>
          </a:xfrm>
        </p:grpSpPr>
        <p:sp>
          <p:nvSpPr>
            <p:cNvPr id="39" name="Oval 3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9607662" y="4830870"/>
            <a:ext cx="1387692" cy="1730550"/>
            <a:chOff x="272321" y="1696386"/>
            <a:chExt cx="869430" cy="1084241"/>
          </a:xfrm>
        </p:grpSpPr>
        <p:sp>
          <p:nvSpPr>
            <p:cNvPr id="42" name="Oval 4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02832" y="2599047"/>
            <a:ext cx="1405024" cy="1410869"/>
            <a:chOff x="802832" y="2599047"/>
            <a:chExt cx="1405024" cy="1410869"/>
          </a:xfrm>
        </p:grpSpPr>
        <p:sp>
          <p:nvSpPr>
            <p:cNvPr id="19" name="Oval 1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67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476" y="2726151"/>
            <a:ext cx="1306198" cy="13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601" y="2699717"/>
            <a:ext cx="1306198" cy="13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712" y="2726151"/>
            <a:ext cx="1306198" cy="13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02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 Major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 Major Chord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Third Finger</a:t>
            </a:r>
          </a:p>
          <a:p>
            <a:r>
              <a:rPr lang="en-US" dirty="0" smtClean="0"/>
              <a:t>Third Fret</a:t>
            </a:r>
          </a:p>
          <a:p>
            <a:r>
              <a:rPr lang="en-US" dirty="0" smtClean="0"/>
              <a:t>Bottom String</a:t>
            </a:r>
            <a:endParaRPr lang="en-US" dirty="0"/>
          </a:p>
        </p:txBody>
      </p:sp>
      <p:pic>
        <p:nvPicPr>
          <p:cNvPr id="4098" name="Picture 2" descr="Image result for ukulele c chor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20" y="1056290"/>
            <a:ext cx="5820504" cy="436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36289" y="3238979"/>
            <a:ext cx="4395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36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20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2066246" cy="2116176"/>
            <a:chOff x="272321" y="1696386"/>
            <a:chExt cx="1294564" cy="1325847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72987" y="2443739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79692" y="43528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4" name="Oval 1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90469" y="44797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02832" y="2599047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10179692" y="2652753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7081803" y="2643380"/>
            <a:ext cx="1405024" cy="1410869"/>
            <a:chOff x="802832" y="2599047"/>
            <a:chExt cx="1405024" cy="1410869"/>
          </a:xfrm>
        </p:grpSpPr>
        <p:sp>
          <p:nvSpPr>
            <p:cNvPr id="26" name="Oval 2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4001247" y="2595046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835823" y="4969426"/>
            <a:ext cx="10650067" cy="1475126"/>
            <a:chOff x="835823" y="4969426"/>
            <a:chExt cx="10650067" cy="1475126"/>
          </a:xfrm>
        </p:grpSpPr>
        <p:grpSp>
          <p:nvGrpSpPr>
            <p:cNvPr id="31" name="Group 30"/>
            <p:cNvGrpSpPr/>
            <p:nvPr/>
          </p:nvGrpSpPr>
          <p:grpSpPr>
            <a:xfrm>
              <a:off x="835823" y="4969426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32" name="Oval 31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019315" y="5000589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35" name="Oval 34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7167161" y="5016762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38" name="Oval 3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10098198" y="5032935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41" name="Oval 40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522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79692" y="43528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4" name="Oval 1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90469" y="44797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35823" y="49694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2" name="Oval 3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19315" y="500058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5" name="Oval 3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167161" y="501676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8" name="Oval 3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0204249" y="4982111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1" name="Oval 4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35823" y="2595046"/>
            <a:ext cx="1387692" cy="1730550"/>
            <a:chOff x="272321" y="1696386"/>
            <a:chExt cx="869430" cy="1084241"/>
          </a:xfrm>
        </p:grpSpPr>
        <p:sp>
          <p:nvSpPr>
            <p:cNvPr id="44" name="Oval 4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960151" y="2712271"/>
            <a:ext cx="1387692" cy="1730550"/>
            <a:chOff x="272321" y="1696386"/>
            <a:chExt cx="869430" cy="1084241"/>
          </a:xfrm>
        </p:grpSpPr>
        <p:sp>
          <p:nvSpPr>
            <p:cNvPr id="50" name="Oval 4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090469" y="2706864"/>
            <a:ext cx="1387692" cy="1730550"/>
            <a:chOff x="272321" y="1696386"/>
            <a:chExt cx="869430" cy="1084241"/>
          </a:xfrm>
        </p:grpSpPr>
        <p:sp>
          <p:nvSpPr>
            <p:cNvPr id="53" name="Oval 5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0198437" y="2723460"/>
            <a:ext cx="1387692" cy="1730550"/>
            <a:chOff x="272321" y="1696386"/>
            <a:chExt cx="869430" cy="1084241"/>
          </a:xfrm>
        </p:grpSpPr>
        <p:sp>
          <p:nvSpPr>
            <p:cNvPr id="56" name="Oval 5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1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35823" y="49694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2" name="Oval 3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19315" y="500058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5" name="Oval 3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106636" y="300887"/>
            <a:ext cx="1405024" cy="1410869"/>
            <a:chOff x="802832" y="2599047"/>
            <a:chExt cx="1405024" cy="1410869"/>
          </a:xfrm>
        </p:grpSpPr>
        <p:sp>
          <p:nvSpPr>
            <p:cNvPr id="47" name="Oval 46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/>
          <p:cNvGrpSpPr/>
          <p:nvPr/>
        </p:nvGrpSpPr>
        <p:grpSpPr>
          <a:xfrm>
            <a:off x="10189771" y="446876"/>
            <a:ext cx="1405024" cy="1410869"/>
            <a:chOff x="802832" y="2599047"/>
            <a:chExt cx="1405024" cy="1410869"/>
          </a:xfrm>
        </p:grpSpPr>
        <p:sp>
          <p:nvSpPr>
            <p:cNvPr id="59" name="Oval 5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oup 60"/>
          <p:cNvGrpSpPr/>
          <p:nvPr/>
        </p:nvGrpSpPr>
        <p:grpSpPr>
          <a:xfrm>
            <a:off x="7167161" y="2423064"/>
            <a:ext cx="1405024" cy="1410869"/>
            <a:chOff x="802832" y="2599047"/>
            <a:chExt cx="1405024" cy="1410869"/>
          </a:xfrm>
        </p:grpSpPr>
        <p:sp>
          <p:nvSpPr>
            <p:cNvPr id="62" name="Oval 6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oup 63"/>
          <p:cNvGrpSpPr/>
          <p:nvPr/>
        </p:nvGrpSpPr>
        <p:grpSpPr>
          <a:xfrm>
            <a:off x="10180291" y="2419063"/>
            <a:ext cx="1405024" cy="1410869"/>
            <a:chOff x="802832" y="2599047"/>
            <a:chExt cx="1405024" cy="1410869"/>
          </a:xfrm>
        </p:grpSpPr>
        <p:sp>
          <p:nvSpPr>
            <p:cNvPr id="65" name="Oval 6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oup 66"/>
          <p:cNvGrpSpPr/>
          <p:nvPr/>
        </p:nvGrpSpPr>
        <p:grpSpPr>
          <a:xfrm>
            <a:off x="7202807" y="4820497"/>
            <a:ext cx="1405024" cy="1410869"/>
            <a:chOff x="802832" y="2599047"/>
            <a:chExt cx="1405024" cy="1410869"/>
          </a:xfrm>
        </p:grpSpPr>
        <p:sp>
          <p:nvSpPr>
            <p:cNvPr id="68" name="Oval 6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oup 69"/>
          <p:cNvGrpSpPr/>
          <p:nvPr/>
        </p:nvGrpSpPr>
        <p:grpSpPr>
          <a:xfrm>
            <a:off x="10248962" y="4957752"/>
            <a:ext cx="1405024" cy="1410869"/>
            <a:chOff x="802832" y="2599047"/>
            <a:chExt cx="1405024" cy="1410869"/>
          </a:xfrm>
        </p:grpSpPr>
        <p:sp>
          <p:nvSpPr>
            <p:cNvPr id="71" name="Oval 70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Group 72"/>
          <p:cNvGrpSpPr/>
          <p:nvPr/>
        </p:nvGrpSpPr>
        <p:grpSpPr>
          <a:xfrm>
            <a:off x="4064217" y="271159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74" name="Oval 7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20531" y="268967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77" name="Oval 7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451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c7 chord ukule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74" y="938535"/>
            <a:ext cx="6030205" cy="452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C7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First finger</a:t>
            </a:r>
          </a:p>
          <a:p>
            <a:r>
              <a:rPr lang="en-US" dirty="0" smtClean="0"/>
              <a:t>First Fret</a:t>
            </a:r>
          </a:p>
          <a:p>
            <a:r>
              <a:rPr lang="en-US" dirty="0" smtClean="0"/>
              <a:t>Bottom String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7865257" y="2760919"/>
            <a:ext cx="3834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8832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803568" y="2513005"/>
            <a:ext cx="1405024" cy="1410869"/>
            <a:chOff x="802832" y="2599047"/>
            <a:chExt cx="1405024" cy="1410869"/>
          </a:xfrm>
        </p:grpSpPr>
        <p:sp>
          <p:nvSpPr>
            <p:cNvPr id="22" name="Oval 2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9430478" y="2561339"/>
            <a:ext cx="1405024" cy="1410869"/>
            <a:chOff x="802832" y="2599047"/>
            <a:chExt cx="1405024" cy="1410869"/>
          </a:xfrm>
        </p:grpSpPr>
        <p:sp>
          <p:nvSpPr>
            <p:cNvPr id="25" name="Oval 2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345426" y="2522653"/>
            <a:ext cx="1405024" cy="1410869"/>
            <a:chOff x="802832" y="2599047"/>
            <a:chExt cx="1405024" cy="1410869"/>
          </a:xfrm>
        </p:grpSpPr>
        <p:sp>
          <p:nvSpPr>
            <p:cNvPr id="28" name="Oval 2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3565463" y="2513005"/>
            <a:ext cx="1405024" cy="1410869"/>
            <a:chOff x="802832" y="2599047"/>
            <a:chExt cx="1405024" cy="1410869"/>
          </a:xfrm>
        </p:grpSpPr>
        <p:sp>
          <p:nvSpPr>
            <p:cNvPr id="31" name="Oval 30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809096" y="746953"/>
            <a:ext cx="10037549" cy="1520910"/>
            <a:chOff x="809096" y="746953"/>
            <a:chExt cx="10037549" cy="1520910"/>
          </a:xfrm>
        </p:grpSpPr>
        <p:grpSp>
          <p:nvGrpSpPr>
            <p:cNvPr id="47" name="Group 46"/>
            <p:cNvGrpSpPr/>
            <p:nvPr/>
          </p:nvGrpSpPr>
          <p:grpSpPr>
            <a:xfrm>
              <a:off x="809096" y="746953"/>
              <a:ext cx="1385101" cy="1520910"/>
              <a:chOff x="242911" y="1718338"/>
              <a:chExt cx="889987" cy="977250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253190" y="1718338"/>
                <a:ext cx="869430" cy="88442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242911" y="1864591"/>
                <a:ext cx="889987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C7</a:t>
                </a:r>
                <a:endParaRPr lang="en-US" sz="4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3585386" y="746953"/>
              <a:ext cx="1385101" cy="1520910"/>
              <a:chOff x="242911" y="1718338"/>
              <a:chExt cx="889987" cy="977250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253190" y="1718338"/>
                <a:ext cx="869430" cy="88442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42911" y="1864591"/>
                <a:ext cx="889987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C7</a:t>
                </a:r>
                <a:endParaRPr lang="en-US" sz="4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6393669" y="746953"/>
              <a:ext cx="1385101" cy="1520910"/>
              <a:chOff x="242911" y="1718338"/>
              <a:chExt cx="889987" cy="97725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253190" y="1718338"/>
                <a:ext cx="869430" cy="88442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42911" y="1864591"/>
                <a:ext cx="889987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C7</a:t>
                </a:r>
                <a:endParaRPr lang="en-US" sz="4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9461544" y="746953"/>
              <a:ext cx="1385101" cy="1520910"/>
              <a:chOff x="242911" y="1718338"/>
              <a:chExt cx="889987" cy="977250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253190" y="1718338"/>
                <a:ext cx="869430" cy="88442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42911" y="1864591"/>
                <a:ext cx="889987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4800" b="0" cap="none" spc="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C7</a:t>
                </a:r>
                <a:endParaRPr lang="en-US" sz="4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724665" y="4556953"/>
            <a:ext cx="1385101" cy="1520910"/>
            <a:chOff x="242911" y="1718338"/>
            <a:chExt cx="889987" cy="977250"/>
          </a:xfrm>
        </p:grpSpPr>
        <p:sp>
          <p:nvSpPr>
            <p:cNvPr id="61" name="Oval 60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565463" y="4556953"/>
            <a:ext cx="1385101" cy="1520910"/>
            <a:chOff x="242911" y="1718338"/>
            <a:chExt cx="889987" cy="977250"/>
          </a:xfrm>
        </p:grpSpPr>
        <p:sp>
          <p:nvSpPr>
            <p:cNvPr id="64" name="Oval 63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441874" y="4670761"/>
            <a:ext cx="1385101" cy="1520910"/>
            <a:chOff x="242911" y="1718338"/>
            <a:chExt cx="889987" cy="977250"/>
          </a:xfrm>
        </p:grpSpPr>
        <p:sp>
          <p:nvSpPr>
            <p:cNvPr id="67" name="Oval 66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610821" y="4670761"/>
            <a:ext cx="1385101" cy="1520910"/>
            <a:chOff x="242911" y="1718338"/>
            <a:chExt cx="889987" cy="977250"/>
          </a:xfrm>
        </p:grpSpPr>
        <p:sp>
          <p:nvSpPr>
            <p:cNvPr id="70" name="Oval 69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626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9635670" y="2631596"/>
            <a:ext cx="1405024" cy="1410869"/>
            <a:chOff x="802832" y="2599047"/>
            <a:chExt cx="1405024" cy="1410869"/>
          </a:xfrm>
        </p:grpSpPr>
        <p:sp>
          <p:nvSpPr>
            <p:cNvPr id="25" name="Oval 2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651382" y="2557338"/>
            <a:ext cx="1405024" cy="1410869"/>
            <a:chOff x="802832" y="2599047"/>
            <a:chExt cx="1405024" cy="1410869"/>
          </a:xfrm>
        </p:grpSpPr>
        <p:sp>
          <p:nvSpPr>
            <p:cNvPr id="28" name="Oval 2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 46"/>
          <p:cNvGrpSpPr/>
          <p:nvPr/>
        </p:nvGrpSpPr>
        <p:grpSpPr>
          <a:xfrm>
            <a:off x="809096" y="746953"/>
            <a:ext cx="1385101" cy="1520910"/>
            <a:chOff x="242911" y="1718338"/>
            <a:chExt cx="889987" cy="977250"/>
          </a:xfrm>
        </p:grpSpPr>
        <p:sp>
          <p:nvSpPr>
            <p:cNvPr id="48" name="Oval 47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85386" y="746953"/>
            <a:ext cx="1385101" cy="1520910"/>
            <a:chOff x="242911" y="1718338"/>
            <a:chExt cx="889987" cy="977250"/>
          </a:xfrm>
        </p:grpSpPr>
        <p:sp>
          <p:nvSpPr>
            <p:cNvPr id="52" name="Oval 51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24665" y="4556953"/>
            <a:ext cx="1385101" cy="1520910"/>
            <a:chOff x="242911" y="1718338"/>
            <a:chExt cx="889987" cy="977250"/>
          </a:xfrm>
        </p:grpSpPr>
        <p:sp>
          <p:nvSpPr>
            <p:cNvPr id="61" name="Oval 60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569390" y="4594868"/>
            <a:ext cx="1385101" cy="1520910"/>
            <a:chOff x="242911" y="1718338"/>
            <a:chExt cx="889987" cy="977250"/>
          </a:xfrm>
        </p:grpSpPr>
        <p:sp>
          <p:nvSpPr>
            <p:cNvPr id="64" name="Oval 63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604187" y="2696497"/>
            <a:ext cx="1385101" cy="1520910"/>
            <a:chOff x="242911" y="1718338"/>
            <a:chExt cx="889987" cy="977250"/>
          </a:xfrm>
        </p:grpSpPr>
        <p:sp>
          <p:nvSpPr>
            <p:cNvPr id="39" name="Oval 38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09095" y="2780694"/>
            <a:ext cx="1385101" cy="1520910"/>
            <a:chOff x="242911" y="1718338"/>
            <a:chExt cx="889987" cy="977250"/>
          </a:xfrm>
        </p:grpSpPr>
        <p:sp>
          <p:nvSpPr>
            <p:cNvPr id="42" name="Oval 41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538979" y="4654807"/>
            <a:ext cx="1405024" cy="1410869"/>
            <a:chOff x="802832" y="2599047"/>
            <a:chExt cx="1405024" cy="1410869"/>
          </a:xfrm>
        </p:grpSpPr>
        <p:sp>
          <p:nvSpPr>
            <p:cNvPr id="45" name="Oval 4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 49"/>
          <p:cNvGrpSpPr/>
          <p:nvPr/>
        </p:nvGrpSpPr>
        <p:grpSpPr>
          <a:xfrm>
            <a:off x="6515894" y="4560436"/>
            <a:ext cx="1405024" cy="1410869"/>
            <a:chOff x="802832" y="2599047"/>
            <a:chExt cx="1405024" cy="1410869"/>
          </a:xfrm>
        </p:grpSpPr>
        <p:sp>
          <p:nvSpPr>
            <p:cNvPr id="72" name="Oval 7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" name="Group 73"/>
          <p:cNvGrpSpPr/>
          <p:nvPr/>
        </p:nvGrpSpPr>
        <p:grpSpPr>
          <a:xfrm>
            <a:off x="9520911" y="712521"/>
            <a:ext cx="1405024" cy="1410869"/>
            <a:chOff x="802832" y="2599047"/>
            <a:chExt cx="1405024" cy="1410869"/>
          </a:xfrm>
        </p:grpSpPr>
        <p:sp>
          <p:nvSpPr>
            <p:cNvPr id="75" name="Oval 7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Group 76"/>
          <p:cNvGrpSpPr/>
          <p:nvPr/>
        </p:nvGrpSpPr>
        <p:grpSpPr>
          <a:xfrm>
            <a:off x="6515894" y="746953"/>
            <a:ext cx="1405024" cy="1410869"/>
            <a:chOff x="802832" y="2599047"/>
            <a:chExt cx="1405024" cy="1410869"/>
          </a:xfrm>
        </p:grpSpPr>
        <p:sp>
          <p:nvSpPr>
            <p:cNvPr id="78" name="Oval 7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888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517697" y="2542829"/>
            <a:ext cx="1405024" cy="1410869"/>
            <a:chOff x="802832" y="2599047"/>
            <a:chExt cx="1405024" cy="1410869"/>
          </a:xfrm>
        </p:grpSpPr>
        <p:sp>
          <p:nvSpPr>
            <p:cNvPr id="22" name="Oval 2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9812230" y="2605883"/>
            <a:ext cx="1405024" cy="1410869"/>
            <a:chOff x="802832" y="2599047"/>
            <a:chExt cx="1405024" cy="1410869"/>
          </a:xfrm>
        </p:grpSpPr>
        <p:sp>
          <p:nvSpPr>
            <p:cNvPr id="25" name="Oval 2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795321" y="2527839"/>
            <a:ext cx="1405024" cy="1410869"/>
            <a:chOff x="802832" y="2599047"/>
            <a:chExt cx="1405024" cy="1410869"/>
          </a:xfrm>
        </p:grpSpPr>
        <p:sp>
          <p:nvSpPr>
            <p:cNvPr id="28" name="Oval 2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3647475" y="2513005"/>
            <a:ext cx="1405024" cy="1410869"/>
            <a:chOff x="802832" y="2599047"/>
            <a:chExt cx="1405024" cy="1410869"/>
          </a:xfrm>
        </p:grpSpPr>
        <p:sp>
          <p:nvSpPr>
            <p:cNvPr id="31" name="Oval 30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 46"/>
          <p:cNvGrpSpPr/>
          <p:nvPr/>
        </p:nvGrpSpPr>
        <p:grpSpPr>
          <a:xfrm>
            <a:off x="650351" y="746953"/>
            <a:ext cx="1385101" cy="1520910"/>
            <a:chOff x="242911" y="1718338"/>
            <a:chExt cx="889987" cy="977250"/>
          </a:xfrm>
        </p:grpSpPr>
        <p:sp>
          <p:nvSpPr>
            <p:cNvPr id="48" name="Oval 47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85386" y="746953"/>
            <a:ext cx="1385101" cy="1520910"/>
            <a:chOff x="242911" y="1718338"/>
            <a:chExt cx="889987" cy="977250"/>
          </a:xfrm>
        </p:grpSpPr>
        <p:sp>
          <p:nvSpPr>
            <p:cNvPr id="52" name="Oval 51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813389" y="765849"/>
            <a:ext cx="1385101" cy="1520910"/>
            <a:chOff x="242911" y="1718338"/>
            <a:chExt cx="889987" cy="977250"/>
          </a:xfrm>
        </p:grpSpPr>
        <p:sp>
          <p:nvSpPr>
            <p:cNvPr id="55" name="Oval 54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9748424" y="746953"/>
            <a:ext cx="1385101" cy="1520910"/>
            <a:chOff x="242911" y="1718338"/>
            <a:chExt cx="889987" cy="977250"/>
          </a:xfrm>
        </p:grpSpPr>
        <p:sp>
          <p:nvSpPr>
            <p:cNvPr id="58" name="Oval 57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43804" y="4491015"/>
            <a:ext cx="1445383" cy="1470303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9" name="Oval 3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627296" y="4522178"/>
            <a:ext cx="1445383" cy="1470303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2" name="Oval 4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75142" y="4538351"/>
            <a:ext cx="1445383" cy="1470303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5" name="Oval 4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812230" y="4503700"/>
            <a:ext cx="1445383" cy="1470303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72" name="Oval 7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71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650351" y="746953"/>
            <a:ext cx="1385101" cy="1520910"/>
            <a:chOff x="242911" y="1718338"/>
            <a:chExt cx="889987" cy="977250"/>
          </a:xfrm>
        </p:grpSpPr>
        <p:sp>
          <p:nvSpPr>
            <p:cNvPr id="48" name="Oval 47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85386" y="746953"/>
            <a:ext cx="1385101" cy="1520910"/>
            <a:chOff x="242911" y="1718338"/>
            <a:chExt cx="889987" cy="977250"/>
          </a:xfrm>
        </p:grpSpPr>
        <p:sp>
          <p:nvSpPr>
            <p:cNvPr id="52" name="Oval 51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813389" y="765849"/>
            <a:ext cx="1385101" cy="1520910"/>
            <a:chOff x="242911" y="1718338"/>
            <a:chExt cx="889987" cy="977250"/>
          </a:xfrm>
        </p:grpSpPr>
        <p:sp>
          <p:nvSpPr>
            <p:cNvPr id="55" name="Oval 54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9748424" y="746953"/>
            <a:ext cx="1385101" cy="1520910"/>
            <a:chOff x="242911" y="1718338"/>
            <a:chExt cx="889987" cy="977250"/>
          </a:xfrm>
        </p:grpSpPr>
        <p:sp>
          <p:nvSpPr>
            <p:cNvPr id="58" name="Oval 57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16678" y="2910396"/>
            <a:ext cx="1392978" cy="1416994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9" name="Oval 3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700170" y="2941559"/>
            <a:ext cx="1392978" cy="1416994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2" name="Oval 4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848016" y="2957732"/>
            <a:ext cx="1392978" cy="1416994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5" name="Oval 4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885104" y="2923081"/>
            <a:ext cx="1392978" cy="1416994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72" name="Oval 7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67063" y="4898712"/>
            <a:ext cx="1385101" cy="1520910"/>
            <a:chOff x="242911" y="1718338"/>
            <a:chExt cx="889987" cy="977250"/>
          </a:xfrm>
        </p:grpSpPr>
        <p:sp>
          <p:nvSpPr>
            <p:cNvPr id="61" name="Oval 60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702098" y="4898712"/>
            <a:ext cx="1385101" cy="1520910"/>
            <a:chOff x="242911" y="1718338"/>
            <a:chExt cx="889987" cy="977250"/>
          </a:xfrm>
        </p:grpSpPr>
        <p:sp>
          <p:nvSpPr>
            <p:cNvPr id="64" name="Oval 63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30101" y="4917608"/>
            <a:ext cx="1385101" cy="1520910"/>
            <a:chOff x="242911" y="1718338"/>
            <a:chExt cx="889987" cy="977250"/>
          </a:xfrm>
        </p:grpSpPr>
        <p:sp>
          <p:nvSpPr>
            <p:cNvPr id="67" name="Oval 66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865136" y="4898712"/>
            <a:ext cx="1385101" cy="1520910"/>
            <a:chOff x="242911" y="1718338"/>
            <a:chExt cx="889987" cy="977250"/>
          </a:xfrm>
        </p:grpSpPr>
        <p:sp>
          <p:nvSpPr>
            <p:cNvPr id="70" name="Oval 69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42911" y="1864591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382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CC"/>
                </a:solidFill>
              </a:rPr>
              <a:t>A minor</a:t>
            </a:r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Second finger</a:t>
            </a:r>
          </a:p>
          <a:p>
            <a:r>
              <a:rPr lang="en-US" dirty="0" smtClean="0"/>
              <a:t>Second Fret</a:t>
            </a:r>
          </a:p>
          <a:p>
            <a:r>
              <a:rPr lang="en-US" dirty="0" smtClean="0"/>
              <a:t>Top String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1026" name="Picture 2" descr="Image result for a min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942" y="1085298"/>
            <a:ext cx="5340392" cy="400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408562" y="2252455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5903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5823" y="409918"/>
            <a:ext cx="9875177" cy="1446781"/>
            <a:chOff x="835823" y="409918"/>
            <a:chExt cx="9875177" cy="1446781"/>
          </a:xfrm>
        </p:grpSpPr>
        <p:grpSp>
          <p:nvGrpSpPr>
            <p:cNvPr id="11" name="Group 10"/>
            <p:cNvGrpSpPr/>
            <p:nvPr/>
          </p:nvGrpSpPr>
          <p:grpSpPr>
            <a:xfrm>
              <a:off x="835823" y="409918"/>
              <a:ext cx="1387692" cy="1411617"/>
              <a:chOff x="835823" y="409918"/>
              <a:chExt cx="1387692" cy="1411617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99528" y="654061"/>
                <a:ext cx="126028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Am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565463" y="445081"/>
              <a:ext cx="1387692" cy="1411617"/>
              <a:chOff x="835823" y="409918"/>
              <a:chExt cx="1387692" cy="1411617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899528" y="654061"/>
                <a:ext cx="126028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Am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6225195" y="445082"/>
              <a:ext cx="1387692" cy="1411617"/>
              <a:chOff x="835823" y="409918"/>
              <a:chExt cx="1387692" cy="1411617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899528" y="654061"/>
                <a:ext cx="126028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Am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9323308" y="445082"/>
              <a:ext cx="1387692" cy="1411617"/>
              <a:chOff x="835823" y="409918"/>
              <a:chExt cx="1387692" cy="1411617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99528" y="654061"/>
                <a:ext cx="126028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Am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803568" y="2513005"/>
            <a:ext cx="1405024" cy="1410869"/>
            <a:chOff x="802832" y="2599047"/>
            <a:chExt cx="1405024" cy="1410869"/>
          </a:xfrm>
        </p:grpSpPr>
        <p:sp>
          <p:nvSpPr>
            <p:cNvPr id="22" name="Oval 2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9430478" y="2561339"/>
            <a:ext cx="1405024" cy="1410869"/>
            <a:chOff x="802832" y="2599047"/>
            <a:chExt cx="1405024" cy="1410869"/>
          </a:xfrm>
        </p:grpSpPr>
        <p:sp>
          <p:nvSpPr>
            <p:cNvPr id="25" name="Oval 2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345426" y="2522653"/>
            <a:ext cx="1405024" cy="1410869"/>
            <a:chOff x="802832" y="2599047"/>
            <a:chExt cx="1405024" cy="1410869"/>
          </a:xfrm>
        </p:grpSpPr>
        <p:sp>
          <p:nvSpPr>
            <p:cNvPr id="28" name="Oval 2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3565463" y="2513005"/>
            <a:ext cx="1405024" cy="1410869"/>
            <a:chOff x="802832" y="2599047"/>
            <a:chExt cx="1405024" cy="1410869"/>
          </a:xfrm>
        </p:grpSpPr>
        <p:sp>
          <p:nvSpPr>
            <p:cNvPr id="31" name="Oval 30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/>
          <p:cNvGrpSpPr/>
          <p:nvPr/>
        </p:nvGrpSpPr>
        <p:grpSpPr>
          <a:xfrm>
            <a:off x="820900" y="4669623"/>
            <a:ext cx="1387692" cy="1411617"/>
            <a:chOff x="835823" y="409918"/>
            <a:chExt cx="1387692" cy="1411617"/>
          </a:xfrm>
        </p:grpSpPr>
        <p:sp>
          <p:nvSpPr>
            <p:cNvPr id="34" name="Oval 3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448546" y="4669622"/>
            <a:ext cx="1387692" cy="1411617"/>
            <a:chOff x="835823" y="409918"/>
            <a:chExt cx="1387692" cy="1411617"/>
          </a:xfrm>
        </p:grpSpPr>
        <p:sp>
          <p:nvSpPr>
            <p:cNvPr id="37" name="Oval 3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428951" y="4696145"/>
            <a:ext cx="1387692" cy="1411617"/>
            <a:chOff x="835823" y="409918"/>
            <a:chExt cx="1387692" cy="1411617"/>
          </a:xfrm>
        </p:grpSpPr>
        <p:sp>
          <p:nvSpPr>
            <p:cNvPr id="40" name="Oval 3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76942" y="4669623"/>
            <a:ext cx="1387692" cy="1411617"/>
            <a:chOff x="835823" y="409918"/>
            <a:chExt cx="1387692" cy="1411617"/>
          </a:xfrm>
        </p:grpSpPr>
        <p:sp>
          <p:nvSpPr>
            <p:cNvPr id="43" name="Oval 4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940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35823" y="409918"/>
            <a:ext cx="1387692" cy="1411617"/>
            <a:chOff x="835823" y="409918"/>
            <a:chExt cx="1387692" cy="1411617"/>
          </a:xfrm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65463" y="445081"/>
            <a:ext cx="1387692" cy="1411617"/>
            <a:chOff x="835823" y="409918"/>
            <a:chExt cx="1387692" cy="1411617"/>
          </a:xfrm>
        </p:grpSpPr>
        <p:sp>
          <p:nvSpPr>
            <p:cNvPr id="13" name="Oval 1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430478" y="2561339"/>
            <a:ext cx="1405024" cy="1410869"/>
            <a:chOff x="802832" y="2599047"/>
            <a:chExt cx="1405024" cy="1410869"/>
          </a:xfrm>
        </p:grpSpPr>
        <p:sp>
          <p:nvSpPr>
            <p:cNvPr id="25" name="Oval 2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345426" y="2522653"/>
            <a:ext cx="1405024" cy="1410869"/>
            <a:chOff x="802832" y="2599047"/>
            <a:chExt cx="1405024" cy="1410869"/>
          </a:xfrm>
        </p:grpSpPr>
        <p:sp>
          <p:nvSpPr>
            <p:cNvPr id="28" name="Oval 2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/>
          <p:cNvGrpSpPr/>
          <p:nvPr/>
        </p:nvGrpSpPr>
        <p:grpSpPr>
          <a:xfrm>
            <a:off x="820900" y="4669623"/>
            <a:ext cx="1387692" cy="1411617"/>
            <a:chOff x="835823" y="409918"/>
            <a:chExt cx="1387692" cy="1411617"/>
          </a:xfrm>
        </p:grpSpPr>
        <p:sp>
          <p:nvSpPr>
            <p:cNvPr id="34" name="Oval 3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76942" y="4669623"/>
            <a:ext cx="1387692" cy="1411617"/>
            <a:chOff x="835823" y="409918"/>
            <a:chExt cx="1387692" cy="1411617"/>
          </a:xfrm>
        </p:grpSpPr>
        <p:sp>
          <p:nvSpPr>
            <p:cNvPr id="43" name="Oval 4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479851" y="4670371"/>
            <a:ext cx="1405024" cy="1410869"/>
            <a:chOff x="802832" y="2599047"/>
            <a:chExt cx="1405024" cy="1410869"/>
          </a:xfrm>
        </p:grpSpPr>
        <p:sp>
          <p:nvSpPr>
            <p:cNvPr id="46" name="Oval 4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 47"/>
          <p:cNvGrpSpPr/>
          <p:nvPr/>
        </p:nvGrpSpPr>
        <p:grpSpPr>
          <a:xfrm>
            <a:off x="6392189" y="4776597"/>
            <a:ext cx="1405024" cy="1410869"/>
            <a:chOff x="802832" y="2599047"/>
            <a:chExt cx="1405024" cy="1410869"/>
          </a:xfrm>
        </p:grpSpPr>
        <p:sp>
          <p:nvSpPr>
            <p:cNvPr id="49" name="Oval 4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oup 50"/>
          <p:cNvGrpSpPr/>
          <p:nvPr/>
        </p:nvGrpSpPr>
        <p:grpSpPr>
          <a:xfrm>
            <a:off x="9486557" y="470767"/>
            <a:ext cx="1405024" cy="1410869"/>
            <a:chOff x="802832" y="2599047"/>
            <a:chExt cx="1405024" cy="1410869"/>
          </a:xfrm>
        </p:grpSpPr>
        <p:sp>
          <p:nvSpPr>
            <p:cNvPr id="52" name="Oval 5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Group 53"/>
          <p:cNvGrpSpPr/>
          <p:nvPr/>
        </p:nvGrpSpPr>
        <p:grpSpPr>
          <a:xfrm>
            <a:off x="6383155" y="498466"/>
            <a:ext cx="1405024" cy="1410869"/>
            <a:chOff x="802832" y="2599047"/>
            <a:chExt cx="1405024" cy="1410869"/>
          </a:xfrm>
        </p:grpSpPr>
        <p:sp>
          <p:nvSpPr>
            <p:cNvPr id="55" name="Oval 5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 56"/>
          <p:cNvGrpSpPr/>
          <p:nvPr/>
        </p:nvGrpSpPr>
        <p:grpSpPr>
          <a:xfrm>
            <a:off x="3635569" y="2674269"/>
            <a:ext cx="1387692" cy="1411617"/>
            <a:chOff x="835823" y="409918"/>
            <a:chExt cx="1387692" cy="1411617"/>
          </a:xfrm>
        </p:grpSpPr>
        <p:sp>
          <p:nvSpPr>
            <p:cNvPr id="58" name="Oval 5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57194" y="2609299"/>
            <a:ext cx="1387692" cy="1411617"/>
            <a:chOff x="835823" y="409918"/>
            <a:chExt cx="1387692" cy="1411617"/>
          </a:xfrm>
        </p:grpSpPr>
        <p:sp>
          <p:nvSpPr>
            <p:cNvPr id="61" name="Oval 6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16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35823" y="409918"/>
            <a:ext cx="1387692" cy="1411617"/>
            <a:chOff x="835823" y="409918"/>
            <a:chExt cx="1387692" cy="1411617"/>
          </a:xfrm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65463" y="445081"/>
            <a:ext cx="1387692" cy="1411617"/>
            <a:chOff x="835823" y="409918"/>
            <a:chExt cx="1387692" cy="1411617"/>
          </a:xfrm>
        </p:grpSpPr>
        <p:sp>
          <p:nvSpPr>
            <p:cNvPr id="13" name="Oval 1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25195" y="445082"/>
            <a:ext cx="1387692" cy="1411617"/>
            <a:chOff x="835823" y="409918"/>
            <a:chExt cx="1387692" cy="1411617"/>
          </a:xfrm>
        </p:grpSpPr>
        <p:sp>
          <p:nvSpPr>
            <p:cNvPr id="16" name="Oval 15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323308" y="445082"/>
            <a:ext cx="1387692" cy="1411617"/>
            <a:chOff x="835823" y="409918"/>
            <a:chExt cx="1387692" cy="1411617"/>
          </a:xfrm>
        </p:grpSpPr>
        <p:sp>
          <p:nvSpPr>
            <p:cNvPr id="19" name="Oval 18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20900" y="4669623"/>
            <a:ext cx="1387692" cy="1411617"/>
            <a:chOff x="835823" y="409918"/>
            <a:chExt cx="1387692" cy="1411617"/>
          </a:xfrm>
        </p:grpSpPr>
        <p:sp>
          <p:nvSpPr>
            <p:cNvPr id="34" name="Oval 3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387013" y="4666300"/>
            <a:ext cx="1387692" cy="1411617"/>
            <a:chOff x="835823" y="409918"/>
            <a:chExt cx="1387692" cy="1411617"/>
          </a:xfrm>
        </p:grpSpPr>
        <p:sp>
          <p:nvSpPr>
            <p:cNvPr id="37" name="Oval 3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294595" y="4713450"/>
            <a:ext cx="1387692" cy="1411617"/>
            <a:chOff x="835823" y="409918"/>
            <a:chExt cx="1387692" cy="1411617"/>
          </a:xfrm>
        </p:grpSpPr>
        <p:sp>
          <p:nvSpPr>
            <p:cNvPr id="40" name="Oval 3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89146" y="4761618"/>
            <a:ext cx="1387692" cy="1411617"/>
            <a:chOff x="835823" y="409918"/>
            <a:chExt cx="1387692" cy="1411617"/>
          </a:xfrm>
        </p:grpSpPr>
        <p:sp>
          <p:nvSpPr>
            <p:cNvPr id="43" name="Oval 4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294595" y="2616781"/>
            <a:ext cx="1387692" cy="1730550"/>
            <a:chOff x="272321" y="1696386"/>
            <a:chExt cx="869430" cy="1084241"/>
          </a:xfrm>
        </p:grpSpPr>
        <p:sp>
          <p:nvSpPr>
            <p:cNvPr id="46" name="Oval 4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20900" y="2694929"/>
            <a:ext cx="1387692" cy="1730550"/>
            <a:chOff x="272321" y="1696386"/>
            <a:chExt cx="869430" cy="1084241"/>
          </a:xfrm>
        </p:grpSpPr>
        <p:sp>
          <p:nvSpPr>
            <p:cNvPr id="49" name="Oval 4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80720" y="2694929"/>
            <a:ext cx="1387692" cy="1730550"/>
            <a:chOff x="272321" y="1696386"/>
            <a:chExt cx="869430" cy="1084241"/>
          </a:xfrm>
        </p:grpSpPr>
        <p:sp>
          <p:nvSpPr>
            <p:cNvPr id="52" name="Oval 5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9323308" y="2616781"/>
            <a:ext cx="1387692" cy="1730550"/>
            <a:chOff x="272321" y="1696386"/>
            <a:chExt cx="869430" cy="1084241"/>
          </a:xfrm>
        </p:grpSpPr>
        <p:sp>
          <p:nvSpPr>
            <p:cNvPr id="55" name="Oval 5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09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OPEN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rgbClr val="FFFFCC"/>
                </a:solidFill>
              </a:rPr>
              <a:t>Am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1026" name="Picture 2" descr="Image result for piano keys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16" y="3235565"/>
            <a:ext cx="9078366" cy="326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29193" y="2211768"/>
            <a:ext cx="6920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Open (Am7) </a:t>
            </a:r>
            <a:r>
              <a:rPr lang="en-US" sz="2400" dirty="0" smtClean="0"/>
              <a:t>= 4 different notes: (A, C, E, + G)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11639" y="1557303"/>
            <a:ext cx="469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CC"/>
                </a:solidFill>
              </a:rPr>
              <a:t>Am</a:t>
            </a:r>
            <a:r>
              <a:rPr lang="en-US" sz="2400" dirty="0" smtClean="0"/>
              <a:t> = 3 different notes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4631961" y="3439556"/>
            <a:ext cx="569626" cy="2841323"/>
            <a:chOff x="4631961" y="3439556"/>
            <a:chExt cx="569626" cy="2841323"/>
          </a:xfrm>
          <a:solidFill>
            <a:srgbClr val="FFFFCC"/>
          </a:solidFill>
        </p:grpSpPr>
        <p:sp>
          <p:nvSpPr>
            <p:cNvPr id="6" name="Rectangle 5"/>
            <p:cNvSpPr/>
            <p:nvPr/>
          </p:nvSpPr>
          <p:spPr>
            <a:xfrm>
              <a:off x="4841823" y="3439556"/>
              <a:ext cx="179882" cy="18219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31961" y="5261548"/>
              <a:ext cx="569626" cy="10193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801193" y="3439556"/>
            <a:ext cx="599607" cy="2841323"/>
            <a:chOff x="5801193" y="3439556"/>
            <a:chExt cx="599607" cy="2841323"/>
          </a:xfrm>
          <a:solidFill>
            <a:srgbClr val="FFFFCC"/>
          </a:solidFill>
        </p:grpSpPr>
        <p:sp>
          <p:nvSpPr>
            <p:cNvPr id="9" name="Rectangle 8"/>
            <p:cNvSpPr/>
            <p:nvPr/>
          </p:nvSpPr>
          <p:spPr>
            <a:xfrm>
              <a:off x="5801193" y="3439556"/>
              <a:ext cx="404735" cy="18219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01193" y="5261548"/>
              <a:ext cx="599607" cy="10193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85416" y="3449010"/>
            <a:ext cx="569627" cy="2841323"/>
            <a:chOff x="7000407" y="3439556"/>
            <a:chExt cx="619963" cy="2841323"/>
          </a:xfrm>
          <a:solidFill>
            <a:srgbClr val="FFFFCC"/>
          </a:solidFill>
        </p:grpSpPr>
        <p:sp>
          <p:nvSpPr>
            <p:cNvPr id="12" name="Rectangle 11"/>
            <p:cNvSpPr/>
            <p:nvPr/>
          </p:nvSpPr>
          <p:spPr>
            <a:xfrm>
              <a:off x="7212058" y="3439556"/>
              <a:ext cx="408312" cy="18219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000407" y="5261548"/>
              <a:ext cx="619963" cy="10193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201781" y="3449010"/>
            <a:ext cx="569626" cy="2841323"/>
            <a:chOff x="4631961" y="3439556"/>
            <a:chExt cx="569626" cy="2841323"/>
          </a:xfrm>
          <a:solidFill>
            <a:schemeClr val="bg1">
              <a:lumMod val="75000"/>
            </a:schemeClr>
          </a:solidFill>
        </p:grpSpPr>
        <p:sp>
          <p:nvSpPr>
            <p:cNvPr id="17" name="Rectangle 16"/>
            <p:cNvSpPr/>
            <p:nvPr/>
          </p:nvSpPr>
          <p:spPr>
            <a:xfrm>
              <a:off x="4841823" y="3439556"/>
              <a:ext cx="179882" cy="18219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31961" y="5261548"/>
              <a:ext cx="569626" cy="10193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4619555" y="5261548"/>
            <a:ext cx="482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10504" y="5246798"/>
            <a:ext cx="570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95714" y="5225507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149957" y="5225506"/>
            <a:ext cx="6214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925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 Major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Second finger</a:t>
            </a:r>
          </a:p>
          <a:p>
            <a:r>
              <a:rPr lang="en-US" dirty="0" smtClean="0"/>
              <a:t>Second Fret</a:t>
            </a:r>
          </a:p>
          <a:p>
            <a:r>
              <a:rPr lang="en-US" dirty="0" smtClean="0"/>
              <a:t>Top String</a:t>
            </a:r>
          </a:p>
          <a:p>
            <a:pPr marL="45720" indent="0">
              <a:buNone/>
            </a:pPr>
            <a:r>
              <a:rPr lang="en-US" dirty="0" smtClean="0"/>
              <a:t>        PLUS</a:t>
            </a:r>
          </a:p>
          <a:p>
            <a:r>
              <a:rPr lang="en-US" dirty="0" smtClean="0"/>
              <a:t>First finger</a:t>
            </a:r>
          </a:p>
          <a:p>
            <a:r>
              <a:rPr lang="en-US" dirty="0" smtClean="0"/>
              <a:t>First fret</a:t>
            </a:r>
          </a:p>
          <a:p>
            <a:r>
              <a:rPr lang="en-US" dirty="0" smtClean="0"/>
              <a:t>Second string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2050" name="Picture 2" descr="Image result for f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818" y="986590"/>
            <a:ext cx="5640168" cy="423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358782" y="2455322"/>
            <a:ext cx="3834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36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4576" y="2315517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506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94" y="409916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C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70947" y="409918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14" name="Oval 1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13200" y="409918"/>
            <a:ext cx="1387692" cy="1411617"/>
            <a:chOff x="835823" y="409918"/>
            <a:chExt cx="1387692" cy="1411617"/>
          </a:xfrm>
          <a:solidFill>
            <a:srgbClr val="FFC000"/>
          </a:solidFill>
        </p:grpSpPr>
        <p:sp>
          <p:nvSpPr>
            <p:cNvPr id="17" name="Oval 1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567593" y="409917"/>
            <a:ext cx="1387692" cy="1411617"/>
            <a:chOff x="835823" y="409918"/>
            <a:chExt cx="1387692" cy="1411617"/>
          </a:xfrm>
          <a:solidFill>
            <a:srgbClr val="FFC000"/>
          </a:solidFill>
        </p:grpSpPr>
        <p:sp>
          <p:nvSpPr>
            <p:cNvPr id="20" name="Oval 1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7206" y="2600330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3546741" y="2604331"/>
            <a:ext cx="1405024" cy="1410869"/>
            <a:chOff x="802832" y="2599047"/>
            <a:chExt cx="1405024" cy="1410869"/>
          </a:xfrm>
        </p:grpSpPr>
        <p:sp>
          <p:nvSpPr>
            <p:cNvPr id="26" name="Oval 2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6554350" y="2705001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9602711" y="2753335"/>
            <a:ext cx="1405024" cy="1410869"/>
            <a:chOff x="802832" y="2599047"/>
            <a:chExt cx="1405024" cy="1410869"/>
          </a:xfrm>
        </p:grpSpPr>
        <p:sp>
          <p:nvSpPr>
            <p:cNvPr id="32" name="Oval 3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628694" y="4791177"/>
            <a:ext cx="10626512" cy="1486305"/>
            <a:chOff x="628694" y="4791177"/>
            <a:chExt cx="10626512" cy="1486305"/>
          </a:xfrm>
        </p:grpSpPr>
        <p:grpSp>
          <p:nvGrpSpPr>
            <p:cNvPr id="34" name="Group 3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35" name="Oval 3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38" name="Oval 37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6572418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41" name="Oval 4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867514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44" name="Oval 4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223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94" y="409916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70947" y="409918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14" name="Oval 1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13200" y="409918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17" name="Oval 1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567593" y="409917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20" name="Oval 1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615274" y="2600330"/>
            <a:ext cx="1386956" cy="1410869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64809" y="2604331"/>
            <a:ext cx="1386956" cy="1410869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572418" y="2705001"/>
            <a:ext cx="1386956" cy="1410869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9620779" y="2753335"/>
            <a:ext cx="1386956" cy="1410869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28694" y="4791177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35" name="Oval 34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94475" y="4865865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38" name="Oval 3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572418" y="4865865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41" name="Oval 4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638567" y="4865865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44" name="Oval 4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741949" y="2818131"/>
            <a:ext cx="126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647009" y="2747146"/>
            <a:ext cx="126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640611" y="2882035"/>
            <a:ext cx="126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638567" y="2915437"/>
            <a:ext cx="126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524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35823" y="409918"/>
            <a:ext cx="1387692" cy="1411617"/>
            <a:chOff x="835823" y="409918"/>
            <a:chExt cx="1387692" cy="1411617"/>
          </a:xfrm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65463" y="445081"/>
            <a:ext cx="1387692" cy="1411617"/>
            <a:chOff x="835823" y="409918"/>
            <a:chExt cx="1387692" cy="1411617"/>
          </a:xfrm>
        </p:grpSpPr>
        <p:sp>
          <p:nvSpPr>
            <p:cNvPr id="13" name="Oval 1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25195" y="445082"/>
            <a:ext cx="1387692" cy="1411617"/>
            <a:chOff x="835823" y="409918"/>
            <a:chExt cx="1387692" cy="1411617"/>
          </a:xfrm>
        </p:grpSpPr>
        <p:sp>
          <p:nvSpPr>
            <p:cNvPr id="16" name="Oval 15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323308" y="445082"/>
            <a:ext cx="1387692" cy="1411617"/>
            <a:chOff x="835823" y="409918"/>
            <a:chExt cx="1387692" cy="1411617"/>
          </a:xfrm>
        </p:grpSpPr>
        <p:sp>
          <p:nvSpPr>
            <p:cNvPr id="19" name="Oval 18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20900" y="4669623"/>
            <a:ext cx="1387692" cy="1411617"/>
            <a:chOff x="835823" y="409918"/>
            <a:chExt cx="1387692" cy="1411617"/>
          </a:xfrm>
        </p:grpSpPr>
        <p:sp>
          <p:nvSpPr>
            <p:cNvPr id="34" name="Oval 3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387013" y="4666300"/>
            <a:ext cx="1387692" cy="1411617"/>
            <a:chOff x="835823" y="409918"/>
            <a:chExt cx="1387692" cy="1411617"/>
          </a:xfrm>
        </p:grpSpPr>
        <p:sp>
          <p:nvSpPr>
            <p:cNvPr id="37" name="Oval 3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294595" y="4713450"/>
            <a:ext cx="1387692" cy="1411617"/>
            <a:chOff x="835823" y="409918"/>
            <a:chExt cx="1387692" cy="1411617"/>
          </a:xfrm>
        </p:grpSpPr>
        <p:sp>
          <p:nvSpPr>
            <p:cNvPr id="40" name="Oval 3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89146" y="4761618"/>
            <a:ext cx="1387692" cy="1411617"/>
            <a:chOff x="835823" y="409918"/>
            <a:chExt cx="1387692" cy="1411617"/>
          </a:xfrm>
        </p:grpSpPr>
        <p:sp>
          <p:nvSpPr>
            <p:cNvPr id="43" name="Oval 4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99528" y="654061"/>
              <a:ext cx="12602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20900" y="2593538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58" name="Oval 5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565463" y="2593538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61" name="Oval 6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334145" y="2654456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64" name="Oval 6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387013" y="2685613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67" name="Oval 6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5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28694" y="409916"/>
            <a:ext cx="10326591" cy="1411619"/>
            <a:chOff x="628694" y="409916"/>
            <a:chExt cx="10326591" cy="1411619"/>
          </a:xfrm>
        </p:grpSpPr>
        <p:grpSp>
          <p:nvGrpSpPr>
            <p:cNvPr id="7" name="Group 6"/>
            <p:cNvGrpSpPr/>
            <p:nvPr/>
          </p:nvGrpSpPr>
          <p:grpSpPr>
            <a:xfrm>
              <a:off x="628694" y="409916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8" name="Oval 7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3570947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513200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9567593" y="409917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20" name="Oval 19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628694" y="4791177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35" name="Oval 34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94475" y="4865865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38" name="Oval 3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572418" y="4865865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41" name="Oval 4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688130" y="4865865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44" name="Oval 4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8694" y="2619978"/>
            <a:ext cx="1387692" cy="1730550"/>
            <a:chOff x="272321" y="1696386"/>
            <a:chExt cx="869430" cy="1084241"/>
          </a:xfrm>
        </p:grpSpPr>
        <p:sp>
          <p:nvSpPr>
            <p:cNvPr id="47" name="Oval 4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70946" y="2748392"/>
            <a:ext cx="1387692" cy="1730550"/>
            <a:chOff x="272321" y="1696386"/>
            <a:chExt cx="869430" cy="1084241"/>
          </a:xfrm>
        </p:grpSpPr>
        <p:sp>
          <p:nvSpPr>
            <p:cNvPr id="50" name="Oval 4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664316" y="2748392"/>
            <a:ext cx="1387692" cy="1730550"/>
            <a:chOff x="272321" y="1696386"/>
            <a:chExt cx="869430" cy="1084241"/>
          </a:xfrm>
        </p:grpSpPr>
        <p:sp>
          <p:nvSpPr>
            <p:cNvPr id="53" name="Oval 5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567593" y="2811159"/>
            <a:ext cx="1387692" cy="1730550"/>
            <a:chOff x="272321" y="1696386"/>
            <a:chExt cx="869430" cy="1084241"/>
          </a:xfrm>
        </p:grpSpPr>
        <p:sp>
          <p:nvSpPr>
            <p:cNvPr id="56" name="Oval 5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19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05872" y="574529"/>
            <a:ext cx="9602789" cy="2667000"/>
          </a:xfrm>
        </p:spPr>
        <p:txBody>
          <a:bodyPr/>
          <a:lstStyle/>
          <a:p>
            <a:r>
              <a:rPr lang="en-US" dirty="0" smtClean="0"/>
              <a:t>You are My Sunshine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752293" y="4049176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7" name="Oval 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002050" y="3990490"/>
            <a:ext cx="1445383" cy="1470303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0" name="Oval 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915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5823" y="409918"/>
            <a:ext cx="10731561" cy="1449672"/>
            <a:chOff x="835823" y="409918"/>
            <a:chExt cx="10731561" cy="1449672"/>
          </a:xfrm>
        </p:grpSpPr>
        <p:grpSp>
          <p:nvGrpSpPr>
            <p:cNvPr id="7" name="Group 6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8" name="Oval 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835823" y="2651575"/>
            <a:ext cx="10731561" cy="1449672"/>
            <a:chOff x="835823" y="409918"/>
            <a:chExt cx="10731561" cy="1449672"/>
          </a:xfrm>
        </p:grpSpPr>
        <p:grpSp>
          <p:nvGrpSpPr>
            <p:cNvPr id="44" name="Group 43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4" name="Oval 5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2" name="Oval 51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0" name="Oval 49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48" name="Oval 4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973468" y="4893232"/>
            <a:ext cx="10326591" cy="1411619"/>
            <a:chOff x="628694" y="409916"/>
            <a:chExt cx="10326591" cy="1411619"/>
          </a:xfrm>
        </p:grpSpPr>
        <p:grpSp>
          <p:nvGrpSpPr>
            <p:cNvPr id="57" name="Group 56"/>
            <p:cNvGrpSpPr/>
            <p:nvPr/>
          </p:nvGrpSpPr>
          <p:grpSpPr>
            <a:xfrm>
              <a:off x="628694" y="409916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7" name="Oval 6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3570947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5" name="Oval 6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6513200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3" name="Oval 6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9567593" y="409917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1" name="Oval 6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71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5823" y="409918"/>
            <a:ext cx="10731561" cy="1449672"/>
            <a:chOff x="835823" y="409918"/>
            <a:chExt cx="10731561" cy="1449672"/>
          </a:xfrm>
        </p:grpSpPr>
        <p:grpSp>
          <p:nvGrpSpPr>
            <p:cNvPr id="7" name="Group 6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8" name="Oval 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835823" y="4829020"/>
            <a:ext cx="10731561" cy="1449672"/>
            <a:chOff x="835823" y="409918"/>
            <a:chExt cx="10731561" cy="1449672"/>
          </a:xfrm>
        </p:grpSpPr>
        <p:grpSp>
          <p:nvGrpSpPr>
            <p:cNvPr id="44" name="Group 43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4" name="Oval 5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2" name="Oval 51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0" name="Oval 49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48" name="Oval 4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832799" y="2565730"/>
            <a:ext cx="10326591" cy="1411619"/>
            <a:chOff x="628694" y="409916"/>
            <a:chExt cx="10326591" cy="1411619"/>
          </a:xfrm>
        </p:grpSpPr>
        <p:grpSp>
          <p:nvGrpSpPr>
            <p:cNvPr id="57" name="Group 56"/>
            <p:cNvGrpSpPr/>
            <p:nvPr/>
          </p:nvGrpSpPr>
          <p:grpSpPr>
            <a:xfrm>
              <a:off x="628694" y="409916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7" name="Oval 6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3570947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5" name="Oval 6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6513200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3" name="Oval 6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9567593" y="409917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1" name="Oval 6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006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>
          <a:xfrm>
            <a:off x="1267459" y="404549"/>
            <a:ext cx="1387692" cy="1411617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631664" y="661378"/>
            <a:ext cx="628698" cy="923331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9" name="Oval 68"/>
          <p:cNvSpPr/>
          <p:nvPr/>
        </p:nvSpPr>
        <p:spPr>
          <a:xfrm>
            <a:off x="3683301" y="404549"/>
            <a:ext cx="1387692" cy="1411617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047506" y="661378"/>
            <a:ext cx="628698" cy="923331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52167" y="2670562"/>
            <a:ext cx="1387692" cy="1411617"/>
            <a:chOff x="1239482" y="4289499"/>
            <a:chExt cx="1387692" cy="1411617"/>
          </a:xfrm>
        </p:grpSpPr>
        <p:sp>
          <p:nvSpPr>
            <p:cNvPr id="71" name="Oval 70"/>
            <p:cNvSpPr/>
            <p:nvPr/>
          </p:nvSpPr>
          <p:spPr>
            <a:xfrm>
              <a:off x="1239482" y="4289499"/>
              <a:ext cx="1387692" cy="1411617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603687" y="4546328"/>
              <a:ext cx="628698" cy="923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242627" y="417234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74" name="Oval 7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9405552" y="417234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77" name="Oval 7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683301" y="2683621"/>
            <a:ext cx="1405024" cy="1410869"/>
            <a:chOff x="802832" y="2599047"/>
            <a:chExt cx="1405024" cy="1410869"/>
          </a:xfrm>
        </p:grpSpPr>
        <p:sp>
          <p:nvSpPr>
            <p:cNvPr id="83" name="Oval 8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Group 84"/>
          <p:cNvGrpSpPr/>
          <p:nvPr/>
        </p:nvGrpSpPr>
        <p:grpSpPr>
          <a:xfrm>
            <a:off x="9361779" y="2878129"/>
            <a:ext cx="1405024" cy="1410869"/>
            <a:chOff x="802832" y="2599047"/>
            <a:chExt cx="1405024" cy="1410869"/>
          </a:xfrm>
        </p:grpSpPr>
        <p:sp>
          <p:nvSpPr>
            <p:cNvPr id="86" name="Oval 8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8" name="Group 87"/>
          <p:cNvGrpSpPr/>
          <p:nvPr/>
        </p:nvGrpSpPr>
        <p:grpSpPr>
          <a:xfrm>
            <a:off x="6257270" y="2802312"/>
            <a:ext cx="1405024" cy="1410869"/>
            <a:chOff x="802832" y="2599047"/>
            <a:chExt cx="1405024" cy="1410869"/>
          </a:xfrm>
        </p:grpSpPr>
        <p:sp>
          <p:nvSpPr>
            <p:cNvPr id="89" name="Oval 8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722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5823" y="409918"/>
            <a:ext cx="10731561" cy="1449672"/>
            <a:chOff x="835823" y="409918"/>
            <a:chExt cx="10731561" cy="1449672"/>
          </a:xfrm>
        </p:grpSpPr>
        <p:grpSp>
          <p:nvGrpSpPr>
            <p:cNvPr id="7" name="Group 6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8" name="Oval 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835823" y="2651575"/>
            <a:ext cx="10731561" cy="1449672"/>
            <a:chOff x="835823" y="409918"/>
            <a:chExt cx="10731561" cy="1449672"/>
          </a:xfrm>
        </p:grpSpPr>
        <p:grpSp>
          <p:nvGrpSpPr>
            <p:cNvPr id="44" name="Group 43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4" name="Oval 5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2" name="Oval 51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0" name="Oval 49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48" name="Oval 4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973468" y="4893232"/>
            <a:ext cx="10326591" cy="1411619"/>
            <a:chOff x="628694" y="409916"/>
            <a:chExt cx="10326591" cy="1411619"/>
          </a:xfrm>
        </p:grpSpPr>
        <p:grpSp>
          <p:nvGrpSpPr>
            <p:cNvPr id="57" name="Group 56"/>
            <p:cNvGrpSpPr/>
            <p:nvPr/>
          </p:nvGrpSpPr>
          <p:grpSpPr>
            <a:xfrm>
              <a:off x="628694" y="409916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7" name="Oval 6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3570947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5" name="Oval 6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6513200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3" name="Oval 6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9567593" y="409917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1" name="Oval 6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764662" y="1721642"/>
            <a:ext cx="1805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Sun -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986821" y="1809589"/>
            <a:ext cx="1834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shine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79751" y="1753615"/>
            <a:ext cx="1628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my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0193491" y="1795311"/>
            <a:ext cx="1507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35823" y="3956696"/>
            <a:ext cx="1805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Sun -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915283" y="4032590"/>
            <a:ext cx="1834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shine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852911" y="4007957"/>
            <a:ext cx="1955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you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9229329" y="4007250"/>
            <a:ext cx="2962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ake me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033197" y="6060705"/>
            <a:ext cx="1358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Ha-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036098" y="6060705"/>
            <a:ext cx="1317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ppy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471267" y="6049276"/>
            <a:ext cx="2334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when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252573" y="6049276"/>
            <a:ext cx="29161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Skies are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57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5823" y="409918"/>
            <a:ext cx="10731561" cy="1449672"/>
            <a:chOff x="835823" y="409918"/>
            <a:chExt cx="10731561" cy="1449672"/>
          </a:xfrm>
        </p:grpSpPr>
        <p:grpSp>
          <p:nvGrpSpPr>
            <p:cNvPr id="7" name="Group 6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8" name="Oval 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835823" y="4829020"/>
            <a:ext cx="10731561" cy="1449672"/>
            <a:chOff x="835823" y="409918"/>
            <a:chExt cx="10731561" cy="1449672"/>
          </a:xfrm>
        </p:grpSpPr>
        <p:grpSp>
          <p:nvGrpSpPr>
            <p:cNvPr id="44" name="Group 43"/>
            <p:cNvGrpSpPr/>
            <p:nvPr/>
          </p:nvGrpSpPr>
          <p:grpSpPr>
            <a:xfrm>
              <a:off x="835823" y="40991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4" name="Oval 53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001247" y="42260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2" name="Oval 51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0179692" y="435288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50" name="Oval 49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090469" y="447973"/>
              <a:ext cx="1387692" cy="1411617"/>
              <a:chOff x="272321" y="1696386"/>
              <a:chExt cx="869430" cy="884420"/>
            </a:xfrm>
            <a:solidFill>
              <a:srgbClr val="00B050"/>
            </a:solidFill>
          </p:grpSpPr>
          <p:sp>
            <p:nvSpPr>
              <p:cNvPr id="48" name="Oval 47"/>
              <p:cNvSpPr/>
              <p:nvPr/>
            </p:nvSpPr>
            <p:spPr>
              <a:xfrm>
                <a:off x="272321" y="1696386"/>
                <a:ext cx="869430" cy="88442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00506" y="1857297"/>
                <a:ext cx="393898" cy="578494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832799" y="2565730"/>
            <a:ext cx="10326591" cy="1411619"/>
            <a:chOff x="628694" y="409916"/>
            <a:chExt cx="10326591" cy="1411619"/>
          </a:xfrm>
        </p:grpSpPr>
        <p:grpSp>
          <p:nvGrpSpPr>
            <p:cNvPr id="57" name="Group 56"/>
            <p:cNvGrpSpPr/>
            <p:nvPr/>
          </p:nvGrpSpPr>
          <p:grpSpPr>
            <a:xfrm>
              <a:off x="628694" y="409916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7" name="Oval 6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3570947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5" name="Oval 6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6513200" y="409918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3" name="Oval 6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9567593" y="409917"/>
              <a:ext cx="1387692" cy="1411617"/>
              <a:chOff x="835823" y="409918"/>
              <a:chExt cx="1387692" cy="1411617"/>
            </a:xfrm>
            <a:solidFill>
              <a:srgbClr val="FFFF00"/>
            </a:solidFill>
          </p:grpSpPr>
          <p:sp>
            <p:nvSpPr>
              <p:cNvPr id="61" name="Oval 6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41" name="Rectangle 40"/>
          <p:cNvSpPr/>
          <p:nvPr/>
        </p:nvSpPr>
        <p:spPr>
          <a:xfrm>
            <a:off x="765614" y="1731968"/>
            <a:ext cx="1497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grey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685599" y="1731968"/>
            <a:ext cx="2343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you’ll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0038568" y="1750566"/>
            <a:ext cx="1891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never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62919" y="3905690"/>
            <a:ext cx="1959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Know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499599" y="3936480"/>
            <a:ext cx="2024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Dear,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512771" y="3957264"/>
            <a:ext cx="196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how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222670" y="3918375"/>
            <a:ext cx="2932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Much I’ll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96362" y="6009156"/>
            <a:ext cx="1656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Love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181871" y="6021865"/>
            <a:ext cx="12971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332521" y="6034550"/>
            <a:ext cx="1350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so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8813295" y="6080716"/>
            <a:ext cx="34612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Please don’t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797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>
          <a:xfrm>
            <a:off x="1267459" y="404549"/>
            <a:ext cx="1387692" cy="1411617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631664" y="661378"/>
            <a:ext cx="628698" cy="923331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9" name="Oval 68"/>
          <p:cNvSpPr/>
          <p:nvPr/>
        </p:nvSpPr>
        <p:spPr>
          <a:xfrm>
            <a:off x="3683301" y="404549"/>
            <a:ext cx="1387692" cy="1411617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047506" y="661378"/>
            <a:ext cx="628698" cy="923331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52167" y="2670562"/>
            <a:ext cx="1387692" cy="1411617"/>
            <a:chOff x="1239482" y="4289499"/>
            <a:chExt cx="1387692" cy="1411617"/>
          </a:xfrm>
        </p:grpSpPr>
        <p:sp>
          <p:nvSpPr>
            <p:cNvPr id="71" name="Oval 70"/>
            <p:cNvSpPr/>
            <p:nvPr/>
          </p:nvSpPr>
          <p:spPr>
            <a:xfrm>
              <a:off x="1239482" y="4289499"/>
              <a:ext cx="1387692" cy="1411617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603687" y="4546328"/>
              <a:ext cx="628698" cy="923331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242627" y="417234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74" name="Oval 7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9405552" y="417234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77" name="Oval 7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683301" y="2683621"/>
            <a:ext cx="1405024" cy="1410869"/>
            <a:chOff x="802832" y="2599047"/>
            <a:chExt cx="1405024" cy="1410869"/>
          </a:xfrm>
        </p:grpSpPr>
        <p:sp>
          <p:nvSpPr>
            <p:cNvPr id="83" name="Oval 8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Group 84"/>
          <p:cNvGrpSpPr/>
          <p:nvPr/>
        </p:nvGrpSpPr>
        <p:grpSpPr>
          <a:xfrm>
            <a:off x="9361779" y="2878129"/>
            <a:ext cx="1405024" cy="1410869"/>
            <a:chOff x="802832" y="2599047"/>
            <a:chExt cx="1405024" cy="1410869"/>
          </a:xfrm>
        </p:grpSpPr>
        <p:sp>
          <p:nvSpPr>
            <p:cNvPr id="86" name="Oval 8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8" name="Group 87"/>
          <p:cNvGrpSpPr/>
          <p:nvPr/>
        </p:nvGrpSpPr>
        <p:grpSpPr>
          <a:xfrm>
            <a:off x="6257270" y="2802312"/>
            <a:ext cx="1405024" cy="1410869"/>
            <a:chOff x="802832" y="2599047"/>
            <a:chExt cx="1405024" cy="1410869"/>
          </a:xfrm>
        </p:grpSpPr>
        <p:sp>
          <p:nvSpPr>
            <p:cNvPr id="89" name="Oval 8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Rectangle 23"/>
          <p:cNvSpPr/>
          <p:nvPr/>
        </p:nvSpPr>
        <p:spPr>
          <a:xfrm>
            <a:off x="1222160" y="1747232"/>
            <a:ext cx="14782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21913" y="1783002"/>
            <a:ext cx="16289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my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929771" y="1785810"/>
            <a:ext cx="2698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Shine a-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70132" y="1803582"/>
            <a:ext cx="1638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Sun-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40894" y="4108315"/>
            <a:ext cx="1779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Way!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556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dirty="0" smtClean="0">
                <a:solidFill>
                  <a:srgbClr val="FF0000"/>
                </a:solidFill>
              </a:rPr>
              <a:t> Major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 and 2 finger</a:t>
            </a:r>
          </a:p>
          <a:p>
            <a:pPr lvl="1"/>
            <a:r>
              <a:rPr lang="en-US" dirty="0" smtClean="0"/>
              <a:t>Second fret</a:t>
            </a:r>
          </a:p>
          <a:p>
            <a:pPr lvl="1"/>
            <a:r>
              <a:rPr lang="en-US" dirty="0" smtClean="0"/>
              <a:t>1/3 string</a:t>
            </a:r>
          </a:p>
          <a:p>
            <a:pPr lvl="1"/>
            <a:endParaRPr lang="en-US" dirty="0"/>
          </a:p>
          <a:p>
            <a:r>
              <a:rPr lang="en-US" dirty="0" smtClean="0"/>
              <a:t>3 finger</a:t>
            </a:r>
          </a:p>
          <a:p>
            <a:pPr lvl="1"/>
            <a:r>
              <a:rPr lang="en-US" dirty="0" smtClean="0"/>
              <a:t>3 fret</a:t>
            </a:r>
          </a:p>
          <a:p>
            <a:pPr lvl="1"/>
            <a:r>
              <a:rPr lang="en-US" dirty="0" smtClean="0"/>
              <a:t>String between other fingers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3074" name="Picture 2" descr="Image result for g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29" y="809244"/>
            <a:ext cx="6207727" cy="465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37427" y="2026143"/>
            <a:ext cx="482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32593" y="3126622"/>
            <a:ext cx="570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0275" y="2949473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18087" y="3251602"/>
            <a:ext cx="11826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7408" y="2103264"/>
            <a:ext cx="1549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</a:t>
            </a:r>
            <a:endParaRPr lang="en-US" sz="6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365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28694" y="409916"/>
            <a:ext cx="10698592" cy="1411617"/>
            <a:chOff x="628694" y="409916"/>
            <a:chExt cx="10698592" cy="1411617"/>
          </a:xfrm>
        </p:grpSpPr>
        <p:grpSp>
          <p:nvGrpSpPr>
            <p:cNvPr id="7" name="Group 6"/>
            <p:cNvGrpSpPr/>
            <p:nvPr/>
          </p:nvGrpSpPr>
          <p:grpSpPr>
            <a:xfrm>
              <a:off x="628694" y="409916"/>
              <a:ext cx="1387692" cy="1411617"/>
              <a:chOff x="835823" y="409918"/>
              <a:chExt cx="1387692" cy="1411617"/>
            </a:xfrm>
            <a:solidFill>
              <a:srgbClr val="FF0000"/>
            </a:solidFill>
          </p:grpSpPr>
          <p:sp>
            <p:nvSpPr>
              <p:cNvPr id="8" name="Oval 7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186465" y="654061"/>
                <a:ext cx="686406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G</a:t>
                </a:r>
                <a:endParaRPr lang="en-US" sz="5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480573" y="409916"/>
              <a:ext cx="1387692" cy="1411617"/>
              <a:chOff x="835823" y="409918"/>
              <a:chExt cx="1387692" cy="1411617"/>
            </a:xfrm>
            <a:solidFill>
              <a:srgbClr val="FF000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186465" y="654061"/>
                <a:ext cx="686406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G</a:t>
                </a:r>
                <a:endParaRPr lang="en-US" sz="5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9939594" y="409916"/>
              <a:ext cx="1387692" cy="1411617"/>
              <a:chOff x="835823" y="409918"/>
              <a:chExt cx="1387692" cy="1411617"/>
            </a:xfrm>
            <a:solidFill>
              <a:srgbClr val="FF0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86465" y="654061"/>
                <a:ext cx="686406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G</a:t>
                </a:r>
                <a:endParaRPr lang="en-US" sz="5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947049" y="409916"/>
              <a:ext cx="1387692" cy="1411617"/>
              <a:chOff x="835823" y="409918"/>
              <a:chExt cx="1387692" cy="1411617"/>
            </a:xfrm>
            <a:solidFill>
              <a:srgbClr val="FF000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186465" y="654061"/>
                <a:ext cx="686406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G</a:t>
                </a:r>
                <a:endParaRPr lang="en-US" sz="5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597206" y="2600330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9968437" y="2696999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6929717" y="2708032"/>
            <a:ext cx="1405024" cy="1410869"/>
            <a:chOff x="802832" y="2599047"/>
            <a:chExt cx="1405024" cy="1410869"/>
          </a:xfrm>
        </p:grpSpPr>
        <p:sp>
          <p:nvSpPr>
            <p:cNvPr id="26" name="Oval 2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3480573" y="2692998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628694" y="478999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2" name="Oval 31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498641" y="482233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5" name="Oval 34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5117" y="4822338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8" name="Oval 3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968437" y="4789995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41" name="Oval 4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79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94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80573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1" name="Oval 1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939594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4" name="Oval 1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947049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7" name="Oval 1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8694" y="478999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2" name="Oval 31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632014" y="482233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5" name="Oval 34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5117" y="4822338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8" name="Oval 3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968437" y="4789995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41" name="Oval 4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8694" y="2619978"/>
            <a:ext cx="1387692" cy="1730550"/>
            <a:chOff x="272321" y="1696386"/>
            <a:chExt cx="869430" cy="1084241"/>
          </a:xfrm>
        </p:grpSpPr>
        <p:sp>
          <p:nvSpPr>
            <p:cNvPr id="44" name="Oval 4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975044" y="2765311"/>
            <a:ext cx="1387692" cy="1730550"/>
            <a:chOff x="272321" y="1696386"/>
            <a:chExt cx="869430" cy="1084241"/>
          </a:xfrm>
        </p:grpSpPr>
        <p:sp>
          <p:nvSpPr>
            <p:cNvPr id="47" name="Oval 4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604207" y="2700121"/>
            <a:ext cx="1387692" cy="1730550"/>
            <a:chOff x="272321" y="1696386"/>
            <a:chExt cx="869430" cy="1084241"/>
          </a:xfrm>
        </p:grpSpPr>
        <p:sp>
          <p:nvSpPr>
            <p:cNvPr id="50" name="Oval 4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981138" y="2748392"/>
            <a:ext cx="1387692" cy="1730550"/>
            <a:chOff x="272321" y="1696386"/>
            <a:chExt cx="869430" cy="1084241"/>
          </a:xfrm>
        </p:grpSpPr>
        <p:sp>
          <p:nvSpPr>
            <p:cNvPr id="53" name="Oval 5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08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714" y="809468"/>
            <a:ext cx="9602789" cy="1112926"/>
          </a:xfrm>
        </p:spPr>
        <p:txBody>
          <a:bodyPr/>
          <a:lstStyle/>
          <a:p>
            <a:r>
              <a:rPr lang="en-US" dirty="0" smtClean="0"/>
              <a:t>Ukulele Progressions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806774" y="3141011"/>
            <a:ext cx="869430" cy="923330"/>
            <a:chOff x="272321" y="1657476"/>
            <a:chExt cx="869430" cy="923330"/>
          </a:xfrm>
          <a:solidFill>
            <a:schemeClr val="bg1"/>
          </a:solidFill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7421" y="1657476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86918" y="3141011"/>
            <a:ext cx="869430" cy="923330"/>
            <a:chOff x="2520846" y="2479437"/>
            <a:chExt cx="869430" cy="923330"/>
          </a:xfrm>
        </p:grpSpPr>
        <p:sp>
          <p:nvSpPr>
            <p:cNvPr id="4" name="Oval 3"/>
            <p:cNvSpPr/>
            <p:nvPr/>
          </p:nvSpPr>
          <p:spPr>
            <a:xfrm>
              <a:off x="2520846" y="251834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41212" y="2479437"/>
              <a:ext cx="62869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631391" y="3179921"/>
            <a:ext cx="1059906" cy="884420"/>
            <a:chOff x="6532832" y="2537802"/>
            <a:chExt cx="1059906" cy="884420"/>
          </a:xfrm>
        </p:grpSpPr>
        <p:sp>
          <p:nvSpPr>
            <p:cNvPr id="8" name="Oval 7"/>
            <p:cNvSpPr/>
            <p:nvPr/>
          </p:nvSpPr>
          <p:spPr>
            <a:xfrm>
              <a:off x="6628071" y="2537802"/>
              <a:ext cx="869430" cy="88442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32832" y="2537802"/>
              <a:ext cx="1059906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0024870" y="3218831"/>
            <a:ext cx="869430" cy="923330"/>
            <a:chOff x="2520846" y="2479437"/>
            <a:chExt cx="869430" cy="923330"/>
          </a:xfrm>
        </p:grpSpPr>
        <p:sp>
          <p:nvSpPr>
            <p:cNvPr id="17" name="Oval 16"/>
            <p:cNvSpPr/>
            <p:nvPr/>
          </p:nvSpPr>
          <p:spPr>
            <a:xfrm>
              <a:off x="2520846" y="251834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41212" y="2479437"/>
              <a:ext cx="62869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9" name="Right Arrow 18"/>
          <p:cNvSpPr/>
          <p:nvPr/>
        </p:nvSpPr>
        <p:spPr>
          <a:xfrm>
            <a:off x="2258847" y="3380458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5181009" y="3416088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8314162" y="3435543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5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253190" y="1679428"/>
            <a:ext cx="869430" cy="923330"/>
            <a:chOff x="272321" y="1657476"/>
            <a:chExt cx="869430" cy="923330"/>
          </a:xfrm>
        </p:grpSpPr>
        <p:sp>
          <p:nvSpPr>
            <p:cNvPr id="20" name="Oval 1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14670" y="1657476"/>
              <a:ext cx="18473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117234" y="1698883"/>
            <a:ext cx="869430" cy="923330"/>
            <a:chOff x="272321" y="1657476"/>
            <a:chExt cx="869430" cy="923330"/>
          </a:xfrm>
        </p:grpSpPr>
        <p:sp>
          <p:nvSpPr>
            <p:cNvPr id="24" name="Oval 2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4670" y="1657476"/>
              <a:ext cx="18473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016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847" y="38818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61" y="3322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07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97" y="17096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81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40" y="34194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19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886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62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12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80" y="528153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9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383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9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829" y="172678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173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014" y="34195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608" y="346168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34194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829" y="53147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1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406" y="535202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9" y="172737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023" y="363481"/>
            <a:ext cx="911506" cy="91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489" y="37755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7755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589" y="168136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66" y="171833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433" y="4125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091" y="174164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642" y="3480878"/>
            <a:ext cx="883997" cy="877900"/>
          </a:xfrm>
          <a:prstGeom prst="rect">
            <a:avLst/>
          </a:prstGeom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983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382" y="344093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49490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902" y="53252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303" y="533307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318" y="533307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513" y="533587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33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253190" y="1679428"/>
            <a:ext cx="869430" cy="923330"/>
            <a:chOff x="272321" y="1657476"/>
            <a:chExt cx="869430" cy="923330"/>
          </a:xfrm>
        </p:grpSpPr>
        <p:sp>
          <p:nvSpPr>
            <p:cNvPr id="20" name="Oval 1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14670" y="1657476"/>
              <a:ext cx="18473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117234" y="1698883"/>
            <a:ext cx="869430" cy="923330"/>
            <a:chOff x="272321" y="1657476"/>
            <a:chExt cx="869430" cy="923330"/>
          </a:xfrm>
        </p:grpSpPr>
        <p:sp>
          <p:nvSpPr>
            <p:cNvPr id="24" name="Oval 2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4670" y="1657476"/>
              <a:ext cx="18473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016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61" y="3322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97" y="17096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81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19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886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12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80" y="528153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383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9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173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608" y="346168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34194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1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406" y="535202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7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099" y="4094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6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566" y="347867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634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966" y="4094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462" y="178641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133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02" y="534128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64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14799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44898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9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714" y="809468"/>
            <a:ext cx="9602789" cy="1112926"/>
          </a:xfrm>
        </p:spPr>
        <p:txBody>
          <a:bodyPr/>
          <a:lstStyle/>
          <a:p>
            <a:r>
              <a:rPr lang="en-US" dirty="0" smtClean="0"/>
              <a:t>Ukulele Progressions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86918" y="3141011"/>
            <a:ext cx="869430" cy="923330"/>
            <a:chOff x="2520846" y="2479437"/>
            <a:chExt cx="869430" cy="923330"/>
          </a:xfrm>
        </p:grpSpPr>
        <p:sp>
          <p:nvSpPr>
            <p:cNvPr id="4" name="Oval 3"/>
            <p:cNvSpPr/>
            <p:nvPr/>
          </p:nvSpPr>
          <p:spPr>
            <a:xfrm>
              <a:off x="2520846" y="251834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41212" y="2479437"/>
              <a:ext cx="62869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740150" y="3202656"/>
            <a:ext cx="1059906" cy="884420"/>
            <a:chOff x="6532832" y="2537802"/>
            <a:chExt cx="1059906" cy="884420"/>
          </a:xfrm>
        </p:grpSpPr>
        <p:sp>
          <p:nvSpPr>
            <p:cNvPr id="8" name="Oval 7"/>
            <p:cNvSpPr/>
            <p:nvPr/>
          </p:nvSpPr>
          <p:spPr>
            <a:xfrm>
              <a:off x="6628071" y="2537802"/>
              <a:ext cx="869430" cy="88442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32832" y="2537802"/>
              <a:ext cx="1059906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48969" y="3257741"/>
            <a:ext cx="869430" cy="937843"/>
            <a:chOff x="6733003" y="3984207"/>
            <a:chExt cx="869430" cy="937843"/>
          </a:xfrm>
        </p:grpSpPr>
        <p:sp>
          <p:nvSpPr>
            <p:cNvPr id="9" name="Oval 8"/>
            <p:cNvSpPr/>
            <p:nvPr/>
          </p:nvSpPr>
          <p:spPr>
            <a:xfrm>
              <a:off x="6733003" y="4037630"/>
              <a:ext cx="869430" cy="8844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97658" y="3984207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931967" y="3202656"/>
            <a:ext cx="869430" cy="923330"/>
            <a:chOff x="2520846" y="2479437"/>
            <a:chExt cx="869430" cy="923330"/>
          </a:xfrm>
        </p:grpSpPr>
        <p:sp>
          <p:nvSpPr>
            <p:cNvPr id="17" name="Oval 16"/>
            <p:cNvSpPr/>
            <p:nvPr/>
          </p:nvSpPr>
          <p:spPr>
            <a:xfrm>
              <a:off x="2520846" y="251834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41212" y="2479437"/>
              <a:ext cx="62869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9" name="Right Arrow 18"/>
          <p:cNvSpPr/>
          <p:nvPr/>
        </p:nvSpPr>
        <p:spPr>
          <a:xfrm>
            <a:off x="2258847" y="3380458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5181009" y="3416088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8314162" y="3435543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8601" y="3418372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016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847" y="38818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61" y="3322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07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97" y="17096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81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40" y="34194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19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886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62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12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80" y="528153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9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383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9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829" y="172678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173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014" y="34195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608" y="346168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34194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829" y="53147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1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406" y="535202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99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07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66" y="3417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79" y="35976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730" y="175128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39" y="36600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5976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045" y="173779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350" y="171939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398" y="338038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809" y="347253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4" y="345350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5775" y="347253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28" y="528810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899" y="53378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39" y="535045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317" y="528810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4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8601" y="3418372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016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61" y="3322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97" y="17096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81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19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886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12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80" y="528153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383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9" y="3863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173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608" y="346168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292" y="34194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1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406" y="535202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13" y="4094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66" y="171886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6" y="342748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519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5976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720" y="173674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617" y="342748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116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2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5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5695" y="1854896"/>
            <a:ext cx="9602789" cy="1052965"/>
          </a:xfrm>
        </p:spPr>
        <p:txBody>
          <a:bodyPr/>
          <a:lstStyle/>
          <a:p>
            <a:r>
              <a:rPr lang="en-US" dirty="0" smtClean="0"/>
              <a:t>Pop Progression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140980" y="3453798"/>
            <a:ext cx="869430" cy="923330"/>
            <a:chOff x="2520846" y="2479437"/>
            <a:chExt cx="869430" cy="923330"/>
          </a:xfrm>
        </p:grpSpPr>
        <p:sp>
          <p:nvSpPr>
            <p:cNvPr id="7" name="Oval 6"/>
            <p:cNvSpPr/>
            <p:nvPr/>
          </p:nvSpPr>
          <p:spPr>
            <a:xfrm>
              <a:off x="2520846" y="251834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641212" y="2479437"/>
              <a:ext cx="62869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59902" y="3492708"/>
            <a:ext cx="869430" cy="884420"/>
            <a:chOff x="272321" y="344773"/>
            <a:chExt cx="869430" cy="884420"/>
          </a:xfrm>
        </p:grpSpPr>
        <p:sp>
          <p:nvSpPr>
            <p:cNvPr id="10" name="Oval 9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8665" y="344773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78824" y="3492708"/>
            <a:ext cx="1059906" cy="884420"/>
            <a:chOff x="6532832" y="2537802"/>
            <a:chExt cx="1059906" cy="884420"/>
          </a:xfrm>
        </p:grpSpPr>
        <p:sp>
          <p:nvSpPr>
            <p:cNvPr id="13" name="Oval 12"/>
            <p:cNvSpPr/>
            <p:nvPr/>
          </p:nvSpPr>
          <p:spPr>
            <a:xfrm>
              <a:off x="6628071" y="2537802"/>
              <a:ext cx="869430" cy="88442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532832" y="2537802"/>
              <a:ext cx="1059906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776502" y="3453798"/>
            <a:ext cx="869430" cy="937843"/>
            <a:chOff x="6733003" y="3984207"/>
            <a:chExt cx="869430" cy="937843"/>
          </a:xfrm>
        </p:grpSpPr>
        <p:sp>
          <p:nvSpPr>
            <p:cNvPr id="16" name="Oval 15"/>
            <p:cNvSpPr/>
            <p:nvPr/>
          </p:nvSpPr>
          <p:spPr>
            <a:xfrm>
              <a:off x="6733003" y="4037630"/>
              <a:ext cx="869430" cy="8844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97658" y="3984207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8" name="Right Arrow 17"/>
          <p:cNvSpPr/>
          <p:nvPr/>
        </p:nvSpPr>
        <p:spPr>
          <a:xfrm>
            <a:off x="2298332" y="3643798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262019" y="3685023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8175114" y="3689957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30566" y="34477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17165" y="1737793"/>
            <a:ext cx="906282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5162" y="5242620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59" y="3864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28" y="166676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25" y="34635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924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343" y="3934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9" y="17653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59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045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47" y="3864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47" y="174452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861" y="33410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628" y="17653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639" y="345624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861" y="340248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605" y="526260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840" y="529507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50" y="40115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516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362" y="174801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487" y="17653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50" y="34276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45624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362" y="528454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029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18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147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3056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5162" y="5242620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07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459" y="39949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4" y="39949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779" y="175273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964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076" y="343339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07" y="529507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80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978" y="42184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760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014" y="169941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004" y="174908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83" y="346366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578" y="34612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978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513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73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838134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5162" y="5242620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474" y="34582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138" y="37897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929" y="175561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49" y="175561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411" y="340669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004" y="34457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196" y="534096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67" y="530488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788" y="37897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978" y="3696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997" y="175936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308" y="171707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067" y="34457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443" y="346807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92" y="534096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615" y="534239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99186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52652" y="348744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182569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820048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5162" y="5242620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011" y="40321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355" y="172812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683" y="351840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683" y="533175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993" y="42566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135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751" y="347790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609" y="533175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44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72321" y="344773"/>
            <a:ext cx="869430" cy="884420"/>
            <a:chOff x="272321" y="344773"/>
            <a:chExt cx="869430" cy="884420"/>
          </a:xfrm>
        </p:grpSpPr>
        <p:sp>
          <p:nvSpPr>
            <p:cNvPr id="9" name="Oval 8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410435" y="386474"/>
              <a:ext cx="580608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2083" y="5242620"/>
            <a:ext cx="869430" cy="923330"/>
            <a:chOff x="292083" y="5242620"/>
            <a:chExt cx="869430" cy="923330"/>
          </a:xfrm>
        </p:grpSpPr>
        <p:sp>
          <p:nvSpPr>
            <p:cNvPr id="40" name="Oval 39"/>
            <p:cNvSpPr/>
            <p:nvPr/>
          </p:nvSpPr>
          <p:spPr>
            <a:xfrm>
              <a:off x="292083" y="5281530"/>
              <a:ext cx="869430" cy="8844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15162" y="5242620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7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5162" y="5242620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72" y="3864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529" y="169941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529" y="344549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61" y="533379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844" y="37897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014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045" y="345515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450" y="533379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8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4908" y="3417278"/>
            <a:ext cx="1059906" cy="896142"/>
            <a:chOff x="134908" y="3417278"/>
            <a:chExt cx="1059906" cy="896142"/>
          </a:xfrm>
        </p:grpSpPr>
        <p:sp>
          <p:nvSpPr>
            <p:cNvPr id="32" name="Oval 31"/>
            <p:cNvSpPr/>
            <p:nvPr/>
          </p:nvSpPr>
          <p:spPr>
            <a:xfrm>
              <a:off x="257252" y="3429000"/>
              <a:ext cx="869430" cy="88442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34908" y="3417278"/>
              <a:ext cx="1059906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15162" y="5242620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00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775" y="174528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618" y="344453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532827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788" y="34582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756" y="176937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5816" y="3473408"/>
            <a:ext cx="883997" cy="883997"/>
          </a:xfrm>
          <a:prstGeom prst="rect">
            <a:avLst/>
          </a:prstGeom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221" y="533800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65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184223"/>
            <a:ext cx="9602789" cy="1322788"/>
          </a:xfrm>
        </p:spPr>
        <p:txBody>
          <a:bodyPr/>
          <a:lstStyle/>
          <a:p>
            <a:r>
              <a:rPr lang="en-US" dirty="0" smtClean="0"/>
              <a:t>Blues Progression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92046" y="3447737"/>
            <a:ext cx="869430" cy="884420"/>
            <a:chOff x="272321" y="344773"/>
            <a:chExt cx="869430" cy="884420"/>
          </a:xfrm>
        </p:grpSpPr>
        <p:sp>
          <p:nvSpPr>
            <p:cNvPr id="5" name="Oval 4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8665" y="344773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66472" y="3445360"/>
            <a:ext cx="891179" cy="884420"/>
            <a:chOff x="253190" y="1718338"/>
            <a:chExt cx="891179" cy="884420"/>
          </a:xfrm>
        </p:grpSpPr>
        <p:sp>
          <p:nvSpPr>
            <p:cNvPr id="9" name="Oval 8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54382" y="1769384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769096" y="3445360"/>
            <a:ext cx="955710" cy="886797"/>
            <a:chOff x="221520" y="3426623"/>
            <a:chExt cx="955710" cy="886797"/>
          </a:xfrm>
        </p:grpSpPr>
        <p:sp>
          <p:nvSpPr>
            <p:cNvPr id="12" name="Oval 11"/>
            <p:cNvSpPr/>
            <p:nvPr/>
          </p:nvSpPr>
          <p:spPr>
            <a:xfrm>
              <a:off x="257252" y="3429000"/>
              <a:ext cx="869430" cy="884420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1520" y="3426623"/>
              <a:ext cx="955710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175392" y="3445360"/>
            <a:ext cx="869430" cy="884420"/>
            <a:chOff x="272321" y="344773"/>
            <a:chExt cx="869430" cy="884420"/>
          </a:xfrm>
        </p:grpSpPr>
        <p:sp>
          <p:nvSpPr>
            <p:cNvPr id="15" name="Oval 14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98665" y="344773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>
            <a:off x="8453551" y="3647496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025485" y="3623162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026246" y="3647496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9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206618" y="39241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219112" y="173491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236521" y="344215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72321" y="344773"/>
            <a:ext cx="869430" cy="884420"/>
            <a:chOff x="272321" y="344773"/>
            <a:chExt cx="869430" cy="884420"/>
          </a:xfrm>
        </p:grpSpPr>
        <p:sp>
          <p:nvSpPr>
            <p:cNvPr id="9" name="Oval 8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98665" y="344773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3190" y="1718338"/>
            <a:ext cx="891179" cy="884420"/>
            <a:chOff x="253190" y="1718338"/>
            <a:chExt cx="891179" cy="884420"/>
          </a:xfrm>
        </p:grpSpPr>
        <p:sp>
          <p:nvSpPr>
            <p:cNvPr id="20" name="Oval 19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54382" y="1769384"/>
              <a:ext cx="88998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1520" y="3426623"/>
            <a:ext cx="955710" cy="886797"/>
            <a:chOff x="221520" y="3426623"/>
            <a:chExt cx="955710" cy="886797"/>
          </a:xfrm>
        </p:grpSpPr>
        <p:sp>
          <p:nvSpPr>
            <p:cNvPr id="32" name="Oval 31"/>
            <p:cNvSpPr/>
            <p:nvPr/>
          </p:nvSpPr>
          <p:spPr>
            <a:xfrm>
              <a:off x="257252" y="3429000"/>
              <a:ext cx="869430" cy="884420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21520" y="3426623"/>
              <a:ext cx="955710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D7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433" y="3934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591" y="344215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471" y="177737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047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760" y="33706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876" y="176938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021" y="342952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014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375" y="39241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740" y="37715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301" y="176938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112" y="177737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868" y="34487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933" y="349429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237" y="53252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661" y="534511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474" y="40318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27" y="42566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36" y="174319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004" y="175787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543" y="348279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7857" y="34487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068" y="532524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187" y="529402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85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98665" y="34477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2" y="1769384"/>
            <a:ext cx="8899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520" y="3426623"/>
            <a:ext cx="955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844" y="37897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7897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445" y="171701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17388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77" y="347731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802" y="347731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575" y="537250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153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861" y="42184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272" y="171701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225" y="340043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331" y="528153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28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53" y="171591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889" y="344891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966" y="531307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37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596228" y="1786830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787520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98665" y="34477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2" y="1769384"/>
            <a:ext cx="8899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520" y="3426623"/>
            <a:ext cx="955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669" y="40943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563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965" y="176195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81" y="176195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818" y="347396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329" y="347396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111" y="34582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43253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362" y="177060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034" y="176195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346492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026" y="345211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712" y="532192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520" y="535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84" y="535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08" y="53589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34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62706" y="1727797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845968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98665" y="34477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2" y="1769384"/>
            <a:ext cx="8899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520" y="3426623"/>
            <a:ext cx="955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376" y="3766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81" y="178491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186" y="343114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80" y="532684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447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806" y="177047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62" y="349383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030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71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98665" y="34477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2" y="1769384"/>
            <a:ext cx="8899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520" y="3426623"/>
            <a:ext cx="955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312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72321" y="344773"/>
            <a:ext cx="869430" cy="884420"/>
            <a:chOff x="272321" y="344773"/>
            <a:chExt cx="869430" cy="884420"/>
          </a:xfrm>
        </p:grpSpPr>
        <p:sp>
          <p:nvSpPr>
            <p:cNvPr id="9" name="Oval 8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98665" y="344773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2" y="1769384"/>
            <a:ext cx="8899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520" y="3426623"/>
            <a:ext cx="955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641" y="342662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505" y="4125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389" y="171918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62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575" y="4125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685" y="1737793"/>
            <a:ext cx="883997" cy="877900"/>
          </a:xfrm>
          <a:prstGeom prst="rect">
            <a:avLst/>
          </a:prstGeom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690" y="347983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9" y="537503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10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98665" y="34477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226" y="528153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2" y="1769384"/>
            <a:ext cx="8899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520" y="3426623"/>
            <a:ext cx="955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D7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097" y="34582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321" y="35976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08" y="174927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12" y="177568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650" y="343557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321" y="345797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261" y="529562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920" y="528258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0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819" y="-142329"/>
            <a:ext cx="9509759" cy="1088136"/>
          </a:xfrm>
        </p:spPr>
        <p:txBody>
          <a:bodyPr/>
          <a:lstStyle/>
          <a:p>
            <a:pPr algn="ctr"/>
            <a:r>
              <a:rPr lang="en-US" dirty="0" smtClean="0"/>
              <a:t>Strumming Patterns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727025" y="1573968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1891013" y="1573968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967869" y="1555232"/>
            <a:ext cx="629587" cy="1124262"/>
            <a:chOff x="3737548" y="1813810"/>
            <a:chExt cx="629587" cy="1124262"/>
          </a:xfrm>
        </p:grpSpPr>
        <p:sp>
          <p:nvSpPr>
            <p:cNvPr id="6" name="Down Arrow 5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Up Arrow 7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Down Arrow 8"/>
          <p:cNvSpPr/>
          <p:nvPr/>
        </p:nvSpPr>
        <p:spPr>
          <a:xfrm>
            <a:off x="4347966" y="1588959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03575" y="3827217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726121" y="3827217"/>
            <a:ext cx="629587" cy="1124262"/>
            <a:chOff x="3737548" y="1813810"/>
            <a:chExt cx="629587" cy="1124262"/>
          </a:xfrm>
        </p:grpSpPr>
        <p:sp>
          <p:nvSpPr>
            <p:cNvPr id="13" name="Down Arrow 12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Up Arrow 13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Down Arrow 14"/>
          <p:cNvSpPr/>
          <p:nvPr/>
        </p:nvSpPr>
        <p:spPr>
          <a:xfrm>
            <a:off x="3132761" y="3827217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097004" y="3827217"/>
            <a:ext cx="629587" cy="1124262"/>
            <a:chOff x="3737548" y="1813810"/>
            <a:chExt cx="629587" cy="1124262"/>
          </a:xfrm>
        </p:grpSpPr>
        <p:sp>
          <p:nvSpPr>
            <p:cNvPr id="17" name="Down Arrow 16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Up Arrow 17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Down Arrow 18"/>
          <p:cNvSpPr/>
          <p:nvPr/>
        </p:nvSpPr>
        <p:spPr>
          <a:xfrm>
            <a:off x="6340591" y="1611444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7259863" y="1611444"/>
            <a:ext cx="629587" cy="1124262"/>
            <a:chOff x="3737548" y="1813810"/>
            <a:chExt cx="629587" cy="1124262"/>
          </a:xfrm>
        </p:grpSpPr>
        <p:sp>
          <p:nvSpPr>
            <p:cNvPr id="21" name="Down Arrow 20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Up Arrow 21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621532" y="1611444"/>
            <a:ext cx="629587" cy="1124262"/>
            <a:chOff x="3737548" y="1813810"/>
            <a:chExt cx="629587" cy="1124262"/>
          </a:xfrm>
        </p:grpSpPr>
        <p:sp>
          <p:nvSpPr>
            <p:cNvPr id="24" name="Down Arrow 23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Up Arrow 24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Down Arrow 25"/>
          <p:cNvSpPr/>
          <p:nvPr/>
        </p:nvSpPr>
        <p:spPr>
          <a:xfrm>
            <a:off x="10043161" y="1611444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6325601" y="3727011"/>
            <a:ext cx="629587" cy="1124262"/>
            <a:chOff x="3737548" y="1813810"/>
            <a:chExt cx="629587" cy="1124262"/>
          </a:xfrm>
        </p:grpSpPr>
        <p:sp>
          <p:nvSpPr>
            <p:cNvPr id="28" name="Down Arrow 27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Up Arrow 28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Down Arrow 29"/>
          <p:cNvSpPr/>
          <p:nvPr/>
        </p:nvSpPr>
        <p:spPr>
          <a:xfrm>
            <a:off x="7512567" y="3727011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8554517" y="3641795"/>
            <a:ext cx="672308" cy="1287455"/>
            <a:chOff x="3737548" y="1813810"/>
            <a:chExt cx="629587" cy="1124262"/>
          </a:xfrm>
        </p:grpSpPr>
        <p:sp>
          <p:nvSpPr>
            <p:cNvPr id="32" name="Down Arrow 31"/>
            <p:cNvSpPr/>
            <p:nvPr/>
          </p:nvSpPr>
          <p:spPr>
            <a:xfrm>
              <a:off x="3737548" y="1813810"/>
              <a:ext cx="299804" cy="1124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Up Arrow 32"/>
            <p:cNvSpPr/>
            <p:nvPr/>
          </p:nvSpPr>
          <p:spPr>
            <a:xfrm>
              <a:off x="4097312" y="1813810"/>
              <a:ext cx="269823" cy="112426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Down Arrow 33"/>
          <p:cNvSpPr/>
          <p:nvPr/>
        </p:nvSpPr>
        <p:spPr>
          <a:xfrm>
            <a:off x="10042913" y="3723391"/>
            <a:ext cx="299804" cy="112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39462" y="1236690"/>
            <a:ext cx="4766873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109307" y="1236690"/>
            <a:ext cx="4766873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86280" y="3474948"/>
            <a:ext cx="4766873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122766" y="3474948"/>
            <a:ext cx="4766873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8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20862" y="1059393"/>
            <a:ext cx="9602789" cy="2667000"/>
          </a:xfrm>
        </p:spPr>
        <p:txBody>
          <a:bodyPr/>
          <a:lstStyle/>
          <a:p>
            <a:r>
              <a:rPr lang="en-US" dirty="0" smtClean="0"/>
              <a:t>Free </a:t>
            </a:r>
            <a:r>
              <a:rPr lang="en-US" dirty="0" err="1" smtClean="0"/>
              <a:t>Fallin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9218118" y="4275462"/>
            <a:ext cx="869430" cy="884420"/>
            <a:chOff x="272321" y="344773"/>
            <a:chExt cx="869430" cy="884420"/>
          </a:xfrm>
        </p:grpSpPr>
        <p:sp>
          <p:nvSpPr>
            <p:cNvPr id="7" name="Oval 6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0371" y="344773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88300" y="4219729"/>
            <a:ext cx="869430" cy="884420"/>
            <a:chOff x="272321" y="344773"/>
            <a:chExt cx="869430" cy="884420"/>
          </a:xfrm>
        </p:grpSpPr>
        <p:sp>
          <p:nvSpPr>
            <p:cNvPr id="10" name="Oval 9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0435" y="386474"/>
              <a:ext cx="580608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261093" y="4219729"/>
            <a:ext cx="869430" cy="923330"/>
            <a:chOff x="292083" y="5242620"/>
            <a:chExt cx="869430" cy="923330"/>
          </a:xfrm>
        </p:grpSpPr>
        <p:sp>
          <p:nvSpPr>
            <p:cNvPr id="13" name="Oval 12"/>
            <p:cNvSpPr/>
            <p:nvPr/>
          </p:nvSpPr>
          <p:spPr>
            <a:xfrm>
              <a:off x="292083" y="5281530"/>
              <a:ext cx="869430" cy="8844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5162" y="5242620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11542" y="4263740"/>
            <a:ext cx="1059906" cy="896142"/>
            <a:chOff x="134908" y="3417278"/>
            <a:chExt cx="1059906" cy="896142"/>
          </a:xfrm>
        </p:grpSpPr>
        <p:sp>
          <p:nvSpPr>
            <p:cNvPr id="16" name="Oval 15"/>
            <p:cNvSpPr/>
            <p:nvPr/>
          </p:nvSpPr>
          <p:spPr>
            <a:xfrm>
              <a:off x="257252" y="3429000"/>
              <a:ext cx="869430" cy="88442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4908" y="3417278"/>
              <a:ext cx="1059906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Am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8" name="Right Arrow 17"/>
          <p:cNvSpPr/>
          <p:nvPr/>
        </p:nvSpPr>
        <p:spPr>
          <a:xfrm>
            <a:off x="2875442" y="4453264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378313" y="4436441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7929104" y="4436441"/>
            <a:ext cx="1100350" cy="5288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8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30566" y="34477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57470" y="532524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17165" y="1737793"/>
            <a:ext cx="906282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49329" y="181236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0435" y="386474"/>
            <a:ext cx="5806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2650" y="5288506"/>
            <a:ext cx="869430" cy="884420"/>
            <a:chOff x="253190" y="1718338"/>
            <a:chExt cx="869430" cy="884420"/>
          </a:xfrm>
        </p:grpSpPr>
        <p:sp>
          <p:nvSpPr>
            <p:cNvPr id="20" name="Oval 19"/>
            <p:cNvSpPr/>
            <p:nvPr/>
          </p:nvSpPr>
          <p:spPr>
            <a:xfrm>
              <a:off x="253190" y="1718338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57076" y="1752836"/>
              <a:ext cx="63030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30146" y="1765359"/>
            <a:ext cx="869430" cy="928925"/>
            <a:chOff x="277016" y="5237025"/>
            <a:chExt cx="869430" cy="928925"/>
          </a:xfrm>
        </p:grpSpPr>
        <p:sp>
          <p:nvSpPr>
            <p:cNvPr id="40" name="Oval 39"/>
            <p:cNvSpPr/>
            <p:nvPr/>
          </p:nvSpPr>
          <p:spPr>
            <a:xfrm>
              <a:off x="277016" y="5237025"/>
              <a:ext cx="869430" cy="8844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15162" y="5242620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4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59" y="3864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28" y="166676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25" y="346354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924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343" y="39346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9" y="17653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59" y="3430052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045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47" y="386474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47" y="174452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861" y="33410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628" y="17653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639" y="345624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861" y="340248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605" y="5262601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840" y="529507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50" y="40115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516" y="360815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362" y="174801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487" y="176535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50" y="34276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942" y="345624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362" y="5284546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029" y="5326299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03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264" y="411496"/>
            <a:ext cx="883997" cy="883997"/>
          </a:xfrm>
          <a:prstGeom prst="rect">
            <a:avLst/>
          </a:prstGeom>
        </p:spPr>
      </p:pic>
      <p:pic>
        <p:nvPicPr>
          <p:cNvPr id="49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083" y="173779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489" y="329057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89" y="1751113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Oval 51"/>
          <p:cNvSpPr/>
          <p:nvPr/>
        </p:nvSpPr>
        <p:spPr>
          <a:xfrm>
            <a:off x="1461052" y="379485"/>
            <a:ext cx="869430" cy="8844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248" y="171939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088" y="384770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Image result for quarter rest symbol clip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295" y="1779958"/>
            <a:ext cx="883368" cy="88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374" y="397070"/>
            <a:ext cx="883997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099186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2083" y="528153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4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76934" y="171886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41099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3190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17234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0902" y="169941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99186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300300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757942" y="17377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666217" y="171833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7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4610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37588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30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04113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4825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281566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757942" y="3429000"/>
            <a:ext cx="869430" cy="884420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04113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479666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20661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837588" y="5294024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34983" y="5325247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256650" y="528153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0911513" y="5326490"/>
            <a:ext cx="869430" cy="88442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72321" y="344773"/>
            <a:ext cx="869430" cy="884420"/>
            <a:chOff x="272321" y="344773"/>
            <a:chExt cx="869430" cy="884420"/>
          </a:xfrm>
        </p:grpSpPr>
        <p:sp>
          <p:nvSpPr>
            <p:cNvPr id="9" name="Oval 8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410435" y="386474"/>
              <a:ext cx="580608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72754" y="1737793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908" y="3417278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2083" y="5242620"/>
            <a:ext cx="869430" cy="923330"/>
            <a:chOff x="292083" y="5242620"/>
            <a:chExt cx="869430" cy="923330"/>
          </a:xfrm>
        </p:grpSpPr>
        <p:sp>
          <p:nvSpPr>
            <p:cNvPr id="40" name="Oval 39"/>
            <p:cNvSpPr/>
            <p:nvPr/>
          </p:nvSpPr>
          <p:spPr>
            <a:xfrm>
              <a:off x="292083" y="5281530"/>
              <a:ext cx="869430" cy="8844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15162" y="5242620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9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7346" y="314076"/>
            <a:ext cx="66672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 </a:t>
            </a:r>
            <a:r>
              <a:rPr lang="en-US" sz="7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Poco</a:t>
            </a:r>
            <a:r>
              <a:rPr lang="en-US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Loco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 descr="Image result for ukulele c ch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9" y="1707208"/>
            <a:ext cx="3470723" cy="260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g major chord ukule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03" y="1707207"/>
            <a:ext cx="3470723" cy="260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d chord ukule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418" y="1724345"/>
            <a:ext cx="3470723" cy="260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9434" y="4646233"/>
            <a:ext cx="628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54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06261" y="4701899"/>
            <a:ext cx="686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89759" y="4712594"/>
            <a:ext cx="704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777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D</a:t>
            </a:r>
            <a:r>
              <a:rPr lang="en-US" b="1" dirty="0" smtClean="0">
                <a:solidFill>
                  <a:srgbClr val="7030A0"/>
                </a:solidFill>
              </a:rPr>
              <a:t> Major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/>
          </a:p>
          <a:p>
            <a:r>
              <a:rPr lang="en-US" dirty="0" smtClean="0"/>
              <a:t>Fingers 1, 2, and 3</a:t>
            </a:r>
          </a:p>
          <a:p>
            <a:pPr lvl="1"/>
            <a:r>
              <a:rPr lang="en-US" dirty="0" smtClean="0"/>
              <a:t>Second fret</a:t>
            </a:r>
          </a:p>
          <a:p>
            <a:pPr lvl="1"/>
            <a:r>
              <a:rPr lang="en-US" dirty="0" smtClean="0"/>
              <a:t>Top three strings</a:t>
            </a:r>
          </a:p>
          <a:p>
            <a:pPr lvl="1"/>
            <a:endParaRPr lang="en-US" dirty="0"/>
          </a:p>
          <a:p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Second finger</a:t>
            </a:r>
          </a:p>
          <a:p>
            <a:pPr lvl="1"/>
            <a:r>
              <a:rPr lang="en-US" dirty="0" smtClean="0"/>
              <a:t>Covers top three strings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3074" name="Picture 2" descr="Image result for g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29" y="809244"/>
            <a:ext cx="6207727" cy="465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37427" y="2026143"/>
            <a:ext cx="482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32593" y="3126622"/>
            <a:ext cx="570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0275" y="2949473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18087" y="3251602"/>
            <a:ext cx="11826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7408" y="2103264"/>
            <a:ext cx="1549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</a:t>
            </a:r>
            <a:endParaRPr lang="en-US" sz="6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025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 Major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 Major Chord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Third Finger</a:t>
            </a:r>
          </a:p>
          <a:p>
            <a:r>
              <a:rPr lang="en-US" dirty="0" smtClean="0"/>
              <a:t>Third Fret</a:t>
            </a:r>
          </a:p>
          <a:p>
            <a:r>
              <a:rPr lang="en-US" dirty="0" smtClean="0"/>
              <a:t>Bottom String</a:t>
            </a:r>
            <a:endParaRPr lang="en-US" dirty="0"/>
          </a:p>
        </p:txBody>
      </p:sp>
      <p:pic>
        <p:nvPicPr>
          <p:cNvPr id="4098" name="Picture 2" descr="Image result for ukulele c chor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20" y="1056290"/>
            <a:ext cx="5820504" cy="436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36289" y="3238979"/>
            <a:ext cx="4395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36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39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F Major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Second finger</a:t>
            </a:r>
          </a:p>
          <a:p>
            <a:r>
              <a:rPr lang="en-US" dirty="0" smtClean="0"/>
              <a:t>Second Fret</a:t>
            </a:r>
          </a:p>
          <a:p>
            <a:r>
              <a:rPr lang="en-US" dirty="0" smtClean="0"/>
              <a:t>Top String</a:t>
            </a:r>
          </a:p>
          <a:p>
            <a:pPr marL="45720" indent="0">
              <a:buNone/>
            </a:pPr>
            <a:r>
              <a:rPr lang="en-US" dirty="0" smtClean="0"/>
              <a:t>        PLUS</a:t>
            </a:r>
          </a:p>
          <a:p>
            <a:r>
              <a:rPr lang="en-US" dirty="0" smtClean="0"/>
              <a:t>First finger</a:t>
            </a:r>
          </a:p>
          <a:p>
            <a:r>
              <a:rPr lang="en-US" dirty="0" smtClean="0"/>
              <a:t>First fret</a:t>
            </a:r>
          </a:p>
          <a:p>
            <a:r>
              <a:rPr lang="en-US" dirty="0" smtClean="0"/>
              <a:t>Second string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2050" name="Picture 2" descr="Image result for f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98" y="986590"/>
            <a:ext cx="5640168" cy="423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358782" y="2455322"/>
            <a:ext cx="3834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360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4576" y="2315517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2252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dirty="0" smtClean="0">
                <a:solidFill>
                  <a:srgbClr val="FF0000"/>
                </a:solidFill>
              </a:rPr>
              <a:t> Major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 and 2 finger</a:t>
            </a:r>
          </a:p>
          <a:p>
            <a:pPr lvl="1"/>
            <a:r>
              <a:rPr lang="en-US" dirty="0" smtClean="0"/>
              <a:t>Second fret</a:t>
            </a:r>
          </a:p>
          <a:p>
            <a:pPr lvl="1"/>
            <a:r>
              <a:rPr lang="en-US" dirty="0" smtClean="0"/>
              <a:t>1/3 string</a:t>
            </a:r>
          </a:p>
          <a:p>
            <a:pPr lvl="1"/>
            <a:endParaRPr lang="en-US" dirty="0"/>
          </a:p>
          <a:p>
            <a:r>
              <a:rPr lang="en-US" dirty="0" smtClean="0"/>
              <a:t>3 finger</a:t>
            </a:r>
          </a:p>
          <a:p>
            <a:pPr lvl="1"/>
            <a:r>
              <a:rPr lang="en-US" dirty="0" smtClean="0"/>
              <a:t>3 fret</a:t>
            </a:r>
          </a:p>
          <a:p>
            <a:pPr lvl="1"/>
            <a:r>
              <a:rPr lang="en-US" dirty="0" smtClean="0"/>
              <a:t>String between other fingers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3074" name="Picture 2" descr="Image result for g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29" y="809244"/>
            <a:ext cx="6207727" cy="465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37427" y="2026143"/>
            <a:ext cx="482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32593" y="3126622"/>
            <a:ext cx="570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0275" y="2949473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18087" y="3251602"/>
            <a:ext cx="11826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7408" y="2103264"/>
            <a:ext cx="1549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</a:t>
            </a:r>
            <a:endParaRPr lang="en-US" sz="6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588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301361" y="298264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183" y="0"/>
            <a:ext cx="9509759" cy="1088136"/>
          </a:xfrm>
        </p:spPr>
        <p:txBody>
          <a:bodyPr/>
          <a:lstStyle/>
          <a:p>
            <a:pPr algn="ctr"/>
            <a:r>
              <a:rPr lang="en-US" b="1" dirty="0" smtClean="0"/>
              <a:t>Chord Progression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2754184" y="296376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4484" y="298268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68152" y="294430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076436" y="296323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9277550" y="298268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35192" y="298268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643467" y="296323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0004" y="2982688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Oval 21"/>
          <p:cNvSpPr/>
          <p:nvPr/>
        </p:nvSpPr>
        <p:spPr>
          <a:xfrm>
            <a:off x="2725046" y="1034154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3251" y="93434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065346" y="1053079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439014" y="1014699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047298" y="1033624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9248412" y="1053079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706054" y="1053079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7614329" y="1033624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21855" y="922618"/>
            <a:ext cx="704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Oval 31"/>
          <p:cNvSpPr/>
          <p:nvPr/>
        </p:nvSpPr>
        <p:spPr>
          <a:xfrm>
            <a:off x="6139450" y="499959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772291" y="501458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076436" y="501458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701554" y="501458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0793279" y="501458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9311749" y="501458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596811" y="501458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07658" y="4999590"/>
            <a:ext cx="869430" cy="884420"/>
            <a:chOff x="272321" y="344773"/>
            <a:chExt cx="869430" cy="884420"/>
          </a:xfrm>
        </p:grpSpPr>
        <p:sp>
          <p:nvSpPr>
            <p:cNvPr id="40" name="Oval 39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0435" y="386474"/>
              <a:ext cx="580608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013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Un </a:t>
            </a:r>
            <a:r>
              <a:rPr lang="en-US" b="1" dirty="0" err="1" smtClean="0"/>
              <a:t>Poco</a:t>
            </a:r>
            <a:r>
              <a:rPr lang="en-US" b="1" dirty="0" smtClean="0"/>
              <a:t> Loco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1219" y="2698230"/>
            <a:ext cx="10051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 smtClean="0"/>
              <a:t>What color’s the sky? </a:t>
            </a:r>
            <a:r>
              <a:rPr lang="en-US" sz="3600" spc="300" dirty="0" err="1" smtClean="0"/>
              <a:t>Mi</a:t>
            </a:r>
            <a:r>
              <a:rPr lang="en-US" sz="3600" spc="300" dirty="0" smtClean="0"/>
              <a:t> </a:t>
            </a:r>
            <a:r>
              <a:rPr lang="en-US" sz="3600" spc="300" dirty="0" err="1" smtClean="0"/>
              <a:t>amor</a:t>
            </a:r>
            <a:r>
              <a:rPr lang="en-US" sz="3600" spc="300" dirty="0" smtClean="0"/>
              <a:t>, mi </a:t>
            </a:r>
            <a:r>
              <a:rPr lang="en-US" sz="3600" spc="300" dirty="0" err="1" smtClean="0"/>
              <a:t>amor</a:t>
            </a:r>
            <a:r>
              <a:rPr lang="en-US" sz="3600" spc="300" dirty="0" smtClean="0"/>
              <a:t>?</a:t>
            </a:r>
            <a:endParaRPr lang="en-US" sz="3600" spc="300" dirty="0"/>
          </a:p>
        </p:txBody>
      </p:sp>
      <p:sp>
        <p:nvSpPr>
          <p:cNvPr id="6" name="Oval 5"/>
          <p:cNvSpPr/>
          <p:nvPr/>
        </p:nvSpPr>
        <p:spPr>
          <a:xfrm>
            <a:off x="2638227" y="1713076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945870" y="170228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253513" y="1702283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9667772" y="170228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8112" y="5199144"/>
            <a:ext cx="11194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 smtClean="0"/>
              <a:t>You tell me that its red, ay mi </a:t>
            </a:r>
            <a:r>
              <a:rPr lang="en-US" sz="3600" spc="300" dirty="0" err="1" smtClean="0"/>
              <a:t>amor</a:t>
            </a:r>
            <a:r>
              <a:rPr lang="en-US" sz="3600" spc="300" dirty="0" smtClean="0"/>
              <a:t>, mi </a:t>
            </a:r>
            <a:r>
              <a:rPr lang="en-US" sz="3600" spc="300" dirty="0" err="1" smtClean="0"/>
              <a:t>amor</a:t>
            </a:r>
            <a:r>
              <a:rPr lang="en-US" sz="3600" spc="300" dirty="0" smtClean="0"/>
              <a:t>.</a:t>
            </a:r>
            <a:endParaRPr lang="en-US" sz="3600" spc="300" dirty="0"/>
          </a:p>
        </p:txBody>
      </p:sp>
      <p:sp>
        <p:nvSpPr>
          <p:cNvPr id="11" name="Oval 10"/>
          <p:cNvSpPr/>
          <p:nvPr/>
        </p:nvSpPr>
        <p:spPr>
          <a:xfrm>
            <a:off x="8122943" y="4441286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68797" y="4247269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493846" y="437800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344883" y="428099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0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Un </a:t>
            </a:r>
            <a:r>
              <a:rPr lang="en-US" b="1" dirty="0" err="1" smtClean="0"/>
              <a:t>Poco</a:t>
            </a:r>
            <a:r>
              <a:rPr lang="en-US" b="1" dirty="0" smtClean="0"/>
              <a:t> Loco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0300" y="2787518"/>
            <a:ext cx="11891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 smtClean="0"/>
              <a:t>Where should I put my shoes </a:t>
            </a:r>
            <a:r>
              <a:rPr lang="en-US" sz="3600" spc="300" dirty="0" err="1" smtClean="0"/>
              <a:t>Mi</a:t>
            </a:r>
            <a:r>
              <a:rPr lang="en-US" sz="3600" spc="300" dirty="0" smtClean="0"/>
              <a:t> </a:t>
            </a:r>
            <a:r>
              <a:rPr lang="en-US" sz="3600" spc="300" dirty="0" err="1" smtClean="0"/>
              <a:t>amor</a:t>
            </a:r>
            <a:r>
              <a:rPr lang="en-US" sz="3600" spc="300" dirty="0" smtClean="0"/>
              <a:t>, mi </a:t>
            </a:r>
            <a:r>
              <a:rPr lang="en-US" sz="3600" spc="300" dirty="0" err="1" smtClean="0"/>
              <a:t>amor</a:t>
            </a:r>
            <a:r>
              <a:rPr lang="en-US" sz="3600" spc="300" dirty="0" smtClean="0"/>
              <a:t>?</a:t>
            </a:r>
            <a:endParaRPr lang="en-US" sz="3600" spc="300" dirty="0"/>
          </a:p>
        </p:txBody>
      </p:sp>
      <p:sp>
        <p:nvSpPr>
          <p:cNvPr id="6" name="Oval 5"/>
          <p:cNvSpPr/>
          <p:nvPr/>
        </p:nvSpPr>
        <p:spPr>
          <a:xfrm>
            <a:off x="2638227" y="1713076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840442" y="175825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173227" y="1780081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0550099" y="180808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0300" y="5521073"/>
            <a:ext cx="11881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pc="300" dirty="0" smtClean="0"/>
              <a:t>You say put them on your head, ay mi </a:t>
            </a:r>
            <a:r>
              <a:rPr lang="en-US" sz="3200" spc="300" dirty="0" err="1" smtClean="0"/>
              <a:t>amor</a:t>
            </a:r>
            <a:r>
              <a:rPr lang="en-US" sz="3200" spc="300" dirty="0" smtClean="0"/>
              <a:t>, mi </a:t>
            </a:r>
            <a:r>
              <a:rPr lang="en-US" sz="3200" spc="300" dirty="0" err="1" smtClean="0"/>
              <a:t>amor</a:t>
            </a:r>
            <a:r>
              <a:rPr lang="en-US" sz="3200" spc="300" dirty="0" smtClean="0"/>
              <a:t>.</a:t>
            </a:r>
            <a:endParaRPr lang="en-US" sz="3200" spc="300" dirty="0"/>
          </a:p>
        </p:txBody>
      </p:sp>
      <p:sp>
        <p:nvSpPr>
          <p:cNvPr id="11" name="Oval 10"/>
          <p:cNvSpPr/>
          <p:nvPr/>
        </p:nvSpPr>
        <p:spPr>
          <a:xfrm>
            <a:off x="8607942" y="4550359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00972" y="433434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850879" y="44640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878807" y="44640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0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Un </a:t>
            </a:r>
            <a:r>
              <a:rPr lang="en-US" b="1" dirty="0" err="1" smtClean="0"/>
              <a:t>Poco</a:t>
            </a:r>
            <a:r>
              <a:rPr lang="en-US" b="1" dirty="0" smtClean="0"/>
              <a:t> Loco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06506" y="3011905"/>
            <a:ext cx="10613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 smtClean="0"/>
              <a:t>You make me un </a:t>
            </a:r>
            <a:r>
              <a:rPr lang="en-US" sz="3600" spc="300" dirty="0" err="1" smtClean="0"/>
              <a:t>poco</a:t>
            </a:r>
            <a:r>
              <a:rPr lang="en-US" sz="3600" spc="300" dirty="0" smtClean="0"/>
              <a:t> loco, un </a:t>
            </a:r>
            <a:r>
              <a:rPr lang="en-US" sz="3600" spc="300" dirty="0" err="1" smtClean="0"/>
              <a:t>poquito</a:t>
            </a:r>
            <a:r>
              <a:rPr lang="en-US" sz="3600" spc="300" dirty="0" smtClean="0"/>
              <a:t> loco</a:t>
            </a:r>
            <a:endParaRPr lang="en-US" sz="3600" spc="300" dirty="0"/>
          </a:p>
        </p:txBody>
      </p:sp>
      <p:sp>
        <p:nvSpPr>
          <p:cNvPr id="8" name="Oval 7"/>
          <p:cNvSpPr/>
          <p:nvPr/>
        </p:nvSpPr>
        <p:spPr>
          <a:xfrm>
            <a:off x="8607942" y="184252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0550099" y="1808087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1753" y="5633254"/>
            <a:ext cx="11843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pc="300" dirty="0" smtClean="0"/>
              <a:t>The way you keep me guessing, I’m nodding and I’m </a:t>
            </a:r>
            <a:r>
              <a:rPr lang="en-US" sz="2800" spc="300" dirty="0" err="1" smtClean="0"/>
              <a:t>yesing</a:t>
            </a:r>
            <a:r>
              <a:rPr lang="en-US" sz="2800" spc="300" dirty="0" smtClean="0"/>
              <a:t>.</a:t>
            </a:r>
            <a:endParaRPr lang="en-US" sz="2800" spc="300" dirty="0"/>
          </a:p>
        </p:txBody>
      </p:sp>
      <p:sp>
        <p:nvSpPr>
          <p:cNvPr id="11" name="Oval 10"/>
          <p:cNvSpPr/>
          <p:nvPr/>
        </p:nvSpPr>
        <p:spPr>
          <a:xfrm>
            <a:off x="7817051" y="4606450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850879" y="44640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331175" y="184252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226569" y="4606450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3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Un </a:t>
            </a:r>
            <a:r>
              <a:rPr lang="en-US" b="1" dirty="0" err="1" smtClean="0"/>
              <a:t>Poco</a:t>
            </a:r>
            <a:r>
              <a:rPr lang="en-US" b="1" dirty="0" smtClean="0"/>
              <a:t> Loco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90624" y="2909656"/>
            <a:ext cx="6252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 smtClean="0"/>
              <a:t>I’ll count it as a blessing.</a:t>
            </a:r>
            <a:endParaRPr lang="en-US" sz="3600" spc="300" dirty="0"/>
          </a:p>
        </p:txBody>
      </p:sp>
      <p:sp>
        <p:nvSpPr>
          <p:cNvPr id="8" name="Oval 7"/>
          <p:cNvSpPr/>
          <p:nvPr/>
        </p:nvSpPr>
        <p:spPr>
          <a:xfrm>
            <a:off x="7382336" y="1828933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1936" y="5648244"/>
            <a:ext cx="5538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pc="300" dirty="0" smtClean="0"/>
              <a:t>That I’m only un </a:t>
            </a:r>
            <a:r>
              <a:rPr lang="en-US" sz="2800" spc="300" dirty="0" err="1" smtClean="0"/>
              <a:t>poco</a:t>
            </a:r>
            <a:r>
              <a:rPr lang="en-US" sz="2800" spc="300" dirty="0" smtClean="0"/>
              <a:t> loco!</a:t>
            </a:r>
            <a:endParaRPr lang="en-US" sz="2800" spc="300" dirty="0"/>
          </a:p>
        </p:txBody>
      </p:sp>
      <p:sp>
        <p:nvSpPr>
          <p:cNvPr id="11" name="Oval 10"/>
          <p:cNvSpPr/>
          <p:nvPr/>
        </p:nvSpPr>
        <p:spPr>
          <a:xfrm>
            <a:off x="6245900" y="4763824"/>
            <a:ext cx="869430" cy="88442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838201" y="47638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30796" y="4763824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6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School Ukulele: 11/12/19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SNACK</a:t>
            </a:r>
          </a:p>
          <a:p>
            <a:r>
              <a:rPr lang="en-US" sz="2400" dirty="0" smtClean="0"/>
              <a:t>Tune</a:t>
            </a:r>
          </a:p>
          <a:p>
            <a:pPr lvl="1"/>
            <a:r>
              <a:rPr lang="en-US" sz="2000" dirty="0" smtClean="0"/>
              <a:t>With Kala ukulele app</a:t>
            </a:r>
          </a:p>
          <a:p>
            <a:pPr lvl="1"/>
            <a:r>
              <a:rPr lang="en-US" sz="2000" b="1" dirty="0" err="1" smtClean="0"/>
              <a:t>Ipad</a:t>
            </a:r>
            <a:r>
              <a:rPr lang="en-US" sz="2000" b="1" dirty="0" smtClean="0"/>
              <a:t> password is 1111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Jingle Bells -  activity</a:t>
            </a:r>
          </a:p>
          <a:p>
            <a:pPr marL="45720" indent="0">
              <a:buNone/>
            </a:pPr>
            <a:endParaRPr lang="en-US" sz="2400" dirty="0" smtClean="0"/>
          </a:p>
          <a:p>
            <a:r>
              <a:rPr lang="en-US" sz="2400" dirty="0" smtClean="0"/>
              <a:t>Jingle Bells with slides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595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7250614" y="3988732"/>
            <a:ext cx="1387692" cy="141161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09833" y="784391"/>
            <a:ext cx="9602789" cy="2667000"/>
          </a:xfrm>
        </p:spPr>
        <p:txBody>
          <a:bodyPr/>
          <a:lstStyle/>
          <a:p>
            <a:r>
              <a:rPr lang="en-US" dirty="0" smtClean="0"/>
              <a:t>Jingle Bells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384150" y="397604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17382" y="3988729"/>
            <a:ext cx="1387692" cy="1828835"/>
            <a:chOff x="329828" y="5288931"/>
            <a:chExt cx="852859" cy="1067133"/>
          </a:xfrm>
        </p:grpSpPr>
        <p:sp>
          <p:nvSpPr>
            <p:cNvPr id="14" name="Oval 13"/>
            <p:cNvSpPr/>
            <p:nvPr/>
          </p:nvSpPr>
          <p:spPr>
            <a:xfrm>
              <a:off x="329828" y="5288931"/>
              <a:ext cx="852859" cy="823686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6336" y="5432734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629309" y="432521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922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Jingle Bells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Chords in Jingle Bells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strum?</a:t>
            </a:r>
          </a:p>
          <a:p>
            <a:r>
              <a:rPr lang="en-US" dirty="0" smtClean="0"/>
              <a:t>What is a chord?</a:t>
            </a:r>
          </a:p>
          <a:p>
            <a:r>
              <a:rPr lang="en-US" dirty="0" smtClean="0"/>
              <a:t>What chords will we use?</a:t>
            </a:r>
          </a:p>
          <a:p>
            <a:pPr marL="45720" indent="0">
              <a:buNone/>
            </a:pP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282090" y="223226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53484" y="3804728"/>
            <a:ext cx="1387692" cy="1828835"/>
            <a:chOff x="329828" y="5288931"/>
            <a:chExt cx="852859" cy="1067133"/>
          </a:xfrm>
        </p:grpSpPr>
        <p:sp>
          <p:nvSpPr>
            <p:cNvPr id="9" name="Oval 8"/>
            <p:cNvSpPr/>
            <p:nvPr/>
          </p:nvSpPr>
          <p:spPr>
            <a:xfrm>
              <a:off x="329828" y="5288931"/>
              <a:ext cx="852859" cy="823686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6336" y="5432734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459822" y="3863340"/>
            <a:ext cx="1387692" cy="1411617"/>
            <a:chOff x="7250614" y="3988732"/>
            <a:chExt cx="1387692" cy="1411617"/>
          </a:xfrm>
        </p:grpSpPr>
        <p:sp>
          <p:nvSpPr>
            <p:cNvPr id="11" name="Oval 10"/>
            <p:cNvSpPr/>
            <p:nvPr/>
          </p:nvSpPr>
          <p:spPr>
            <a:xfrm>
              <a:off x="7250614" y="3988732"/>
              <a:ext cx="1387692" cy="141161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560957" y="4174023"/>
              <a:ext cx="79038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812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 Major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 Major Chord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Third Finger</a:t>
            </a:r>
          </a:p>
          <a:p>
            <a:r>
              <a:rPr lang="en-US" dirty="0" smtClean="0"/>
              <a:t>Third Fret</a:t>
            </a:r>
          </a:p>
          <a:p>
            <a:r>
              <a:rPr lang="en-US" dirty="0" smtClean="0"/>
              <a:t>Bottom String</a:t>
            </a:r>
            <a:endParaRPr lang="en-US" dirty="0"/>
          </a:p>
        </p:txBody>
      </p:sp>
      <p:pic>
        <p:nvPicPr>
          <p:cNvPr id="4098" name="Picture 2" descr="Image result for ukulele c chor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20" y="1056290"/>
            <a:ext cx="5820504" cy="436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36289" y="3238979"/>
            <a:ext cx="4395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36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5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79692" y="43528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4" name="Oval 1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90469" y="44797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02832" y="2599047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10179692" y="2652753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7081803" y="2643380"/>
            <a:ext cx="1405024" cy="1410869"/>
            <a:chOff x="802832" y="2599047"/>
            <a:chExt cx="1405024" cy="1410869"/>
          </a:xfrm>
        </p:grpSpPr>
        <p:sp>
          <p:nvSpPr>
            <p:cNvPr id="26" name="Oval 2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4001247" y="2595046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835823" y="49694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2" name="Oval 3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19315" y="500058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5" name="Oval 3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167161" y="501676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8" name="Oval 3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0098198" y="5032935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1" name="Oval 4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935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79692" y="43528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4" name="Oval 1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90469" y="44797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35823" y="49694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2" name="Oval 3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19315" y="500058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5" name="Oval 3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167161" y="501676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8" name="Oval 3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0204249" y="4982111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1" name="Oval 4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35823" y="2595046"/>
            <a:ext cx="1387692" cy="1730550"/>
            <a:chOff x="272321" y="1696386"/>
            <a:chExt cx="869430" cy="1084241"/>
          </a:xfrm>
        </p:grpSpPr>
        <p:sp>
          <p:nvSpPr>
            <p:cNvPr id="44" name="Oval 4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960151" y="2712271"/>
            <a:ext cx="1387692" cy="1730550"/>
            <a:chOff x="272321" y="1696386"/>
            <a:chExt cx="869430" cy="1084241"/>
          </a:xfrm>
        </p:grpSpPr>
        <p:sp>
          <p:nvSpPr>
            <p:cNvPr id="50" name="Oval 4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090469" y="2706864"/>
            <a:ext cx="1387692" cy="1730550"/>
            <a:chOff x="272321" y="1696386"/>
            <a:chExt cx="869430" cy="1084241"/>
          </a:xfrm>
        </p:grpSpPr>
        <p:sp>
          <p:nvSpPr>
            <p:cNvPr id="53" name="Oval 5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0198437" y="2723460"/>
            <a:ext cx="1387692" cy="1730550"/>
            <a:chOff x="272321" y="1696386"/>
            <a:chExt cx="869430" cy="1084241"/>
          </a:xfrm>
        </p:grpSpPr>
        <p:sp>
          <p:nvSpPr>
            <p:cNvPr id="56" name="Oval 5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657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35823" y="49694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2" name="Oval 3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19315" y="500058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5" name="Oval 3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106636" y="300887"/>
            <a:ext cx="1405024" cy="1410869"/>
            <a:chOff x="802832" y="2599047"/>
            <a:chExt cx="1405024" cy="1410869"/>
          </a:xfrm>
        </p:grpSpPr>
        <p:sp>
          <p:nvSpPr>
            <p:cNvPr id="47" name="Oval 46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/>
          <p:cNvGrpSpPr/>
          <p:nvPr/>
        </p:nvGrpSpPr>
        <p:grpSpPr>
          <a:xfrm>
            <a:off x="10189771" y="446876"/>
            <a:ext cx="1405024" cy="1410869"/>
            <a:chOff x="802832" y="2599047"/>
            <a:chExt cx="1405024" cy="1410869"/>
          </a:xfrm>
        </p:grpSpPr>
        <p:sp>
          <p:nvSpPr>
            <p:cNvPr id="59" name="Oval 5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oup 60"/>
          <p:cNvGrpSpPr/>
          <p:nvPr/>
        </p:nvGrpSpPr>
        <p:grpSpPr>
          <a:xfrm>
            <a:off x="7167161" y="2423064"/>
            <a:ext cx="1405024" cy="1410869"/>
            <a:chOff x="802832" y="2599047"/>
            <a:chExt cx="1405024" cy="1410869"/>
          </a:xfrm>
        </p:grpSpPr>
        <p:sp>
          <p:nvSpPr>
            <p:cNvPr id="62" name="Oval 6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oup 63"/>
          <p:cNvGrpSpPr/>
          <p:nvPr/>
        </p:nvGrpSpPr>
        <p:grpSpPr>
          <a:xfrm>
            <a:off x="10180291" y="2419063"/>
            <a:ext cx="1405024" cy="1410869"/>
            <a:chOff x="802832" y="2599047"/>
            <a:chExt cx="1405024" cy="1410869"/>
          </a:xfrm>
        </p:grpSpPr>
        <p:sp>
          <p:nvSpPr>
            <p:cNvPr id="65" name="Oval 64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oup 66"/>
          <p:cNvGrpSpPr/>
          <p:nvPr/>
        </p:nvGrpSpPr>
        <p:grpSpPr>
          <a:xfrm>
            <a:off x="7202807" y="4820497"/>
            <a:ext cx="1405024" cy="1410869"/>
            <a:chOff x="802832" y="2599047"/>
            <a:chExt cx="1405024" cy="1410869"/>
          </a:xfrm>
        </p:grpSpPr>
        <p:sp>
          <p:nvSpPr>
            <p:cNvPr id="68" name="Oval 67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oup 69"/>
          <p:cNvGrpSpPr/>
          <p:nvPr/>
        </p:nvGrpSpPr>
        <p:grpSpPr>
          <a:xfrm>
            <a:off x="10248962" y="4957752"/>
            <a:ext cx="1405024" cy="1410869"/>
            <a:chOff x="802832" y="2599047"/>
            <a:chExt cx="1405024" cy="1410869"/>
          </a:xfrm>
        </p:grpSpPr>
        <p:sp>
          <p:nvSpPr>
            <p:cNvPr id="71" name="Oval 70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Group 72"/>
          <p:cNvGrpSpPr/>
          <p:nvPr/>
        </p:nvGrpSpPr>
        <p:grpSpPr>
          <a:xfrm>
            <a:off x="4064217" y="271159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74" name="Oval 7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20531" y="268967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77" name="Oval 7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72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F Major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Second finger</a:t>
            </a:r>
          </a:p>
          <a:p>
            <a:r>
              <a:rPr lang="en-US" dirty="0" smtClean="0"/>
              <a:t>Second Fret</a:t>
            </a:r>
          </a:p>
          <a:p>
            <a:r>
              <a:rPr lang="en-US" dirty="0" smtClean="0"/>
              <a:t>Top String</a:t>
            </a:r>
          </a:p>
          <a:p>
            <a:pPr marL="45720" indent="0">
              <a:buNone/>
            </a:pPr>
            <a:r>
              <a:rPr lang="en-US" dirty="0" smtClean="0"/>
              <a:t>        PLUS</a:t>
            </a:r>
          </a:p>
          <a:p>
            <a:r>
              <a:rPr lang="en-US" dirty="0" smtClean="0"/>
              <a:t>First finger</a:t>
            </a:r>
          </a:p>
          <a:p>
            <a:r>
              <a:rPr lang="en-US" dirty="0" smtClean="0"/>
              <a:t>First fret</a:t>
            </a:r>
          </a:p>
          <a:p>
            <a:r>
              <a:rPr lang="en-US" dirty="0" smtClean="0"/>
              <a:t>Second string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2050" name="Picture 2" descr="Image result for f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98" y="986590"/>
            <a:ext cx="5640168" cy="423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358782" y="2455322"/>
            <a:ext cx="3834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360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4576" y="2315517"/>
            <a:ext cx="4427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795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94" y="409916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C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70947" y="409918"/>
            <a:ext cx="1387692" cy="1411617"/>
            <a:chOff x="835823" y="409918"/>
            <a:chExt cx="1387692" cy="1411617"/>
          </a:xfrm>
          <a:solidFill>
            <a:srgbClr val="FFFF00"/>
          </a:solidFill>
        </p:grpSpPr>
        <p:sp>
          <p:nvSpPr>
            <p:cNvPr id="14" name="Oval 1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13200" y="409918"/>
            <a:ext cx="1387692" cy="1411617"/>
            <a:chOff x="835823" y="409918"/>
            <a:chExt cx="1387692" cy="1411617"/>
          </a:xfrm>
          <a:solidFill>
            <a:srgbClr val="FFC000"/>
          </a:solidFill>
        </p:grpSpPr>
        <p:sp>
          <p:nvSpPr>
            <p:cNvPr id="17" name="Oval 1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567593" y="409917"/>
            <a:ext cx="1387692" cy="1411617"/>
            <a:chOff x="835823" y="409918"/>
            <a:chExt cx="1387692" cy="1411617"/>
          </a:xfrm>
          <a:solidFill>
            <a:srgbClr val="FFC000"/>
          </a:solidFill>
        </p:grpSpPr>
        <p:sp>
          <p:nvSpPr>
            <p:cNvPr id="20" name="Oval 1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29746" y="654061"/>
              <a:ext cx="599844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7206" y="2600330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3546741" y="2604331"/>
            <a:ext cx="1405024" cy="1410869"/>
            <a:chOff x="802832" y="2599047"/>
            <a:chExt cx="1405024" cy="1410869"/>
          </a:xfrm>
        </p:grpSpPr>
        <p:sp>
          <p:nvSpPr>
            <p:cNvPr id="26" name="Oval 2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6554350" y="2705001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9602711" y="2753335"/>
            <a:ext cx="1405024" cy="1410869"/>
            <a:chOff x="802832" y="2599047"/>
            <a:chExt cx="1405024" cy="1410869"/>
          </a:xfrm>
        </p:grpSpPr>
        <p:sp>
          <p:nvSpPr>
            <p:cNvPr id="32" name="Oval 3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628694" y="4791177"/>
            <a:ext cx="10626512" cy="1486305"/>
            <a:chOff x="628694" y="4791177"/>
            <a:chExt cx="10626512" cy="1486305"/>
          </a:xfrm>
        </p:grpSpPr>
        <p:grpSp>
          <p:nvGrpSpPr>
            <p:cNvPr id="34" name="Group 3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35" name="Oval 3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38" name="Oval 37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6572418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41" name="Oval 4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867514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44" name="Oval 4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940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628694" y="2619978"/>
            <a:ext cx="1387692" cy="1730550"/>
            <a:chOff x="272321" y="1696386"/>
            <a:chExt cx="869430" cy="1084241"/>
          </a:xfrm>
        </p:grpSpPr>
        <p:sp>
          <p:nvSpPr>
            <p:cNvPr id="47" name="Oval 4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70946" y="2748392"/>
            <a:ext cx="1387692" cy="1730550"/>
            <a:chOff x="272321" y="1696386"/>
            <a:chExt cx="869430" cy="1084241"/>
          </a:xfrm>
        </p:grpSpPr>
        <p:sp>
          <p:nvSpPr>
            <p:cNvPr id="50" name="Oval 4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664316" y="2748392"/>
            <a:ext cx="1387692" cy="1730550"/>
            <a:chOff x="272321" y="1696386"/>
            <a:chExt cx="869430" cy="1084241"/>
          </a:xfrm>
        </p:grpSpPr>
        <p:sp>
          <p:nvSpPr>
            <p:cNvPr id="53" name="Oval 5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567593" y="2811159"/>
            <a:ext cx="1387692" cy="1730550"/>
            <a:chOff x="272321" y="1696386"/>
            <a:chExt cx="869430" cy="1084241"/>
          </a:xfrm>
        </p:grpSpPr>
        <p:sp>
          <p:nvSpPr>
            <p:cNvPr id="56" name="Oval 5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28694" y="4791177"/>
            <a:ext cx="10626512" cy="1486305"/>
            <a:chOff x="628694" y="4791177"/>
            <a:chExt cx="10626512" cy="1486305"/>
          </a:xfrm>
        </p:grpSpPr>
        <p:grpSp>
          <p:nvGrpSpPr>
            <p:cNvPr id="59" name="Group 58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69" name="Oval 68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67" name="Oval 66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6572418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65" name="Oval 6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9867514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63" name="Oval 6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749231" y="388240"/>
            <a:ext cx="10626512" cy="1486305"/>
            <a:chOff x="628694" y="4791177"/>
            <a:chExt cx="10626512" cy="1486305"/>
          </a:xfrm>
        </p:grpSpPr>
        <p:grpSp>
          <p:nvGrpSpPr>
            <p:cNvPr id="72" name="Group 71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82" name="Oval 81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80" name="Oval 79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6572418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78" name="Oval 77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9867514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76" name="Oval 75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86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dirty="0" smtClean="0">
                <a:solidFill>
                  <a:srgbClr val="FF0000"/>
                </a:solidFill>
              </a:rPr>
              <a:t> Major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 and 2 finger</a:t>
            </a:r>
          </a:p>
          <a:p>
            <a:pPr lvl="1"/>
            <a:r>
              <a:rPr lang="en-US" dirty="0" smtClean="0"/>
              <a:t>Second fret</a:t>
            </a:r>
          </a:p>
          <a:p>
            <a:pPr lvl="1"/>
            <a:r>
              <a:rPr lang="en-US" dirty="0" smtClean="0"/>
              <a:t>1/3 string</a:t>
            </a:r>
          </a:p>
          <a:p>
            <a:pPr lvl="1"/>
            <a:endParaRPr lang="en-US" dirty="0"/>
          </a:p>
          <a:p>
            <a:r>
              <a:rPr lang="en-US" dirty="0" smtClean="0"/>
              <a:t>3 finger</a:t>
            </a:r>
          </a:p>
          <a:p>
            <a:pPr lvl="1"/>
            <a:r>
              <a:rPr lang="en-US" dirty="0" smtClean="0"/>
              <a:t>3 fret</a:t>
            </a:r>
          </a:p>
          <a:p>
            <a:pPr lvl="1"/>
            <a:r>
              <a:rPr lang="en-US" dirty="0" smtClean="0"/>
              <a:t>String between other fingers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3074" name="Picture 2" descr="Image result for g major chord ukule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29" y="809244"/>
            <a:ext cx="6207727" cy="465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37427" y="2026143"/>
            <a:ext cx="482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32593" y="3126622"/>
            <a:ext cx="570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0275" y="2949473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18087" y="3251602"/>
            <a:ext cx="11826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(1)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7408" y="2103264"/>
            <a:ext cx="1549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</a:t>
            </a:r>
            <a:endParaRPr lang="en-US" sz="6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145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94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80573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1" name="Oval 1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939594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4" name="Oval 1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947049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7" name="Oval 1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7206" y="2600330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9968437" y="2696999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6929717" y="2708032"/>
            <a:ext cx="1405024" cy="1410869"/>
            <a:chOff x="802832" y="2599047"/>
            <a:chExt cx="1405024" cy="1410869"/>
          </a:xfrm>
        </p:grpSpPr>
        <p:sp>
          <p:nvSpPr>
            <p:cNvPr id="26" name="Oval 2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3480573" y="2692998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628694" y="478999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2" name="Oval 31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498641" y="482233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5" name="Oval 34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5117" y="4822338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8" name="Oval 3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968437" y="4789995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41" name="Oval 4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209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94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8" name="Oval 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80573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1" name="Oval 1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939594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4" name="Oval 13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947049" y="40991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7" name="Oval 16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8694" y="478999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2" name="Oval 31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632014" y="482233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5" name="Oval 34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5117" y="4822338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8" name="Oval 37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968437" y="4789995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41" name="Oval 40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8694" y="2619978"/>
            <a:ext cx="1387692" cy="1730550"/>
            <a:chOff x="272321" y="1696386"/>
            <a:chExt cx="869430" cy="1084241"/>
          </a:xfrm>
        </p:grpSpPr>
        <p:sp>
          <p:nvSpPr>
            <p:cNvPr id="44" name="Oval 4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975044" y="2765311"/>
            <a:ext cx="1387692" cy="1730550"/>
            <a:chOff x="272321" y="1696386"/>
            <a:chExt cx="869430" cy="1084241"/>
          </a:xfrm>
        </p:grpSpPr>
        <p:sp>
          <p:nvSpPr>
            <p:cNvPr id="47" name="Oval 4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604207" y="2700121"/>
            <a:ext cx="1387692" cy="1730550"/>
            <a:chOff x="272321" y="1696386"/>
            <a:chExt cx="869430" cy="1084241"/>
          </a:xfrm>
        </p:grpSpPr>
        <p:sp>
          <p:nvSpPr>
            <p:cNvPr id="50" name="Oval 4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981138" y="2748392"/>
            <a:ext cx="1387692" cy="1730550"/>
            <a:chOff x="272321" y="1696386"/>
            <a:chExt cx="869430" cy="1084241"/>
          </a:xfrm>
        </p:grpSpPr>
        <p:sp>
          <p:nvSpPr>
            <p:cNvPr id="53" name="Oval 5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36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114799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6437099" y="37764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901732" y="39263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0279577" y="37764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726252" y="39263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193070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675780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053625" y="327882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1500300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6404585" y="327882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8869218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10247063" y="327882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693738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04492" y="1811798"/>
            <a:ext cx="4720979" cy="899410"/>
            <a:chOff x="304492" y="1811798"/>
            <a:chExt cx="4720979" cy="899410"/>
          </a:xfrm>
        </p:grpSpPr>
        <p:sp>
          <p:nvSpPr>
            <p:cNvPr id="36" name="Oval 35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437099" y="1796808"/>
            <a:ext cx="4720979" cy="899410"/>
            <a:chOff x="304492" y="1811798"/>
            <a:chExt cx="4720979" cy="899410"/>
          </a:xfrm>
        </p:grpSpPr>
        <p:sp>
          <p:nvSpPr>
            <p:cNvPr id="42" name="Oval 41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94191" y="4992211"/>
            <a:ext cx="4720979" cy="899410"/>
            <a:chOff x="304492" y="1811798"/>
            <a:chExt cx="4720979" cy="899410"/>
          </a:xfrm>
        </p:grpSpPr>
        <p:sp>
          <p:nvSpPr>
            <p:cNvPr id="47" name="Oval 46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428028" y="4975209"/>
            <a:ext cx="4720979" cy="899410"/>
            <a:chOff x="304492" y="1811798"/>
            <a:chExt cx="4720979" cy="899410"/>
          </a:xfrm>
        </p:grpSpPr>
        <p:sp>
          <p:nvSpPr>
            <p:cNvPr id="52" name="Oval 51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1863037" y="5934670"/>
            <a:ext cx="8384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Practice moving from C - 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377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73695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114799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6437099" y="37764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901732" y="39263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0279577" y="37764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726252" y="392631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51159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715792" y="183428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4093637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540312" y="183428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437099" y="180430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8901732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10279577" y="180430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726252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193070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675780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053625" y="327882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1500300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6404585" y="327882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8869218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10247063" y="327882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693738" y="329381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211147" y="487978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2675780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053625" y="487978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1500300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392056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8856689" y="49097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10234534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7681209" y="49097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70723" y="1834283"/>
            <a:ext cx="6303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0251" y="5779195"/>
            <a:ext cx="68114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Practice moving C - 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30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51159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715792" y="183428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4093637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540312" y="183428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437099" y="180430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8901732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10279577" y="180430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726252" y="1819293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211147" y="487978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2675780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053625" y="487978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1500300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392056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8856689" y="49097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10234534" y="489477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7681209" y="490976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70723" y="1834283"/>
            <a:ext cx="6303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55302" y="462683"/>
            <a:ext cx="4720979" cy="899410"/>
            <a:chOff x="304492" y="1811798"/>
            <a:chExt cx="4720979" cy="899410"/>
          </a:xfrm>
        </p:grpSpPr>
        <p:sp>
          <p:nvSpPr>
            <p:cNvPr id="37" name="Oval 36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15290" y="3426988"/>
            <a:ext cx="4720979" cy="899410"/>
            <a:chOff x="304492" y="1811798"/>
            <a:chExt cx="4720979" cy="899410"/>
          </a:xfrm>
        </p:grpSpPr>
        <p:sp>
          <p:nvSpPr>
            <p:cNvPr id="42" name="Oval 41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495962" y="497920"/>
            <a:ext cx="4720979" cy="899410"/>
            <a:chOff x="304492" y="1811798"/>
            <a:chExt cx="4720979" cy="899410"/>
          </a:xfrm>
        </p:grpSpPr>
        <p:sp>
          <p:nvSpPr>
            <p:cNvPr id="47" name="Oval 46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458336" y="3502669"/>
            <a:ext cx="4720979" cy="899410"/>
            <a:chOff x="304492" y="1811798"/>
            <a:chExt cx="4720979" cy="899410"/>
          </a:xfrm>
        </p:grpSpPr>
        <p:sp>
          <p:nvSpPr>
            <p:cNvPr id="52" name="Oval 51"/>
            <p:cNvSpPr/>
            <p:nvPr/>
          </p:nvSpPr>
          <p:spPr>
            <a:xfrm>
              <a:off x="304492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1510901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2736954" y="182678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156041" y="1811798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2508777" y="5944618"/>
            <a:ext cx="6782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Practice moving F - 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939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35823" y="40991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01247" y="42260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1" name="Oval 1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79692" y="43528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4" name="Oval 13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90469" y="44797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09296" y="4841400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2" name="Oval 3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47447" y="489564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5" name="Oval 3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167161" y="4854085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8" name="Oval 3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0204249" y="4982111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1" name="Oval 40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6" name="Oval 45"/>
          <p:cNvSpPr/>
          <p:nvPr/>
        </p:nvSpPr>
        <p:spPr>
          <a:xfrm>
            <a:off x="709296" y="2689672"/>
            <a:ext cx="1387692" cy="141161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/>
          <p:cNvGrpSpPr/>
          <p:nvPr/>
        </p:nvGrpSpPr>
        <p:grpSpPr>
          <a:xfrm>
            <a:off x="3985955" y="270686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48" name="Oval 4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167161" y="2823072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60" name="Oval 59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0204619" y="2823071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63" name="Oval 6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106753" y="2878671"/>
            <a:ext cx="59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8487" y="1905948"/>
            <a:ext cx="8723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</a:t>
            </a:r>
          </a:p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Bells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305116" y="1916598"/>
            <a:ext cx="8723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</a:t>
            </a:r>
          </a:p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Bells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382287" y="1905948"/>
            <a:ext cx="9268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</a:t>
            </a:r>
          </a:p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the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568454" y="1934878"/>
            <a:ext cx="69121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Way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00254" y="4187757"/>
            <a:ext cx="12057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Oh what </a:t>
            </a:r>
          </a:p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 it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114279" y="4234688"/>
            <a:ext cx="11977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to ride</a:t>
            </a:r>
          </a:p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a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177019" y="4261087"/>
            <a:ext cx="13740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One-horse</a:t>
            </a:r>
          </a:p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266581" y="4274225"/>
            <a:ext cx="142699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Sleigh hey!</a:t>
            </a:r>
          </a:p>
        </p:txBody>
      </p:sp>
      <p:sp>
        <p:nvSpPr>
          <p:cNvPr id="72" name="Rectangle 71"/>
          <p:cNvSpPr/>
          <p:nvPr/>
        </p:nvSpPr>
        <p:spPr>
          <a:xfrm>
            <a:off x="950439" y="6198774"/>
            <a:ext cx="8723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</a:t>
            </a:r>
          </a:p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Bells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332995" y="6240560"/>
            <a:ext cx="8723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</a:t>
            </a:r>
          </a:p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Bells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429114" y="6198774"/>
            <a:ext cx="9268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</a:t>
            </a:r>
          </a:p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the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0634470" y="6450502"/>
            <a:ext cx="69121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Way</a:t>
            </a:r>
          </a:p>
        </p:txBody>
      </p:sp>
    </p:spTree>
    <p:extLst>
      <p:ext uri="{BB962C8B-B14F-4D97-AF65-F5344CB8AC3E}">
        <p14:creationId xmlns:p14="http://schemas.microsoft.com/office/powerpoint/2010/main" val="218951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2321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04113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872493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14799" y="3447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66217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5794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276412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561474" y="35976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23921" y="1928731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78023" y="3543916"/>
            <a:ext cx="4783965" cy="896914"/>
            <a:chOff x="292083" y="5281530"/>
            <a:chExt cx="4783965" cy="896914"/>
          </a:xfrm>
        </p:grpSpPr>
        <p:sp>
          <p:nvSpPr>
            <p:cNvPr id="40" name="Oval 39"/>
            <p:cNvSpPr/>
            <p:nvPr/>
          </p:nvSpPr>
          <p:spPr>
            <a:xfrm>
              <a:off x="292083" y="5281530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1479666" y="5294024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206618" y="5294024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837588" y="5294024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Oval 47"/>
          <p:cNvSpPr/>
          <p:nvPr/>
        </p:nvSpPr>
        <p:spPr>
          <a:xfrm>
            <a:off x="4114799" y="1946216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783180" y="194247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488408" y="1928731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141934" y="195808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</a:p>
        </p:txBody>
      </p:sp>
      <p:sp>
        <p:nvSpPr>
          <p:cNvPr id="52" name="Oval 51"/>
          <p:cNvSpPr/>
          <p:nvPr/>
        </p:nvSpPr>
        <p:spPr>
          <a:xfrm>
            <a:off x="7733373" y="1958085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24812" y="198875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0728529" y="1988750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6143664" y="3598228"/>
            <a:ext cx="5483708" cy="896914"/>
            <a:chOff x="292083" y="5281530"/>
            <a:chExt cx="5483708" cy="896914"/>
          </a:xfrm>
        </p:grpSpPr>
        <p:sp>
          <p:nvSpPr>
            <p:cNvPr id="56" name="Oval 55"/>
            <p:cNvSpPr/>
            <p:nvPr/>
          </p:nvSpPr>
          <p:spPr>
            <a:xfrm>
              <a:off x="292083" y="5281530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1848576" y="5294024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4906361" y="5281530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405069" y="5294024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Oval 59"/>
          <p:cNvSpPr/>
          <p:nvPr/>
        </p:nvSpPr>
        <p:spPr>
          <a:xfrm>
            <a:off x="2783180" y="5471396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242314" y="5488483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1465606" y="5504338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20252" y="5504338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693409" y="535771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027215" y="5357718"/>
            <a:ext cx="869430" cy="8844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0913035" y="5357718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250725" y="5357718"/>
            <a:ext cx="869430" cy="88442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6732" y="413186"/>
            <a:ext cx="5806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1074" y="6101451"/>
            <a:ext cx="7879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Jingle Bells – entire song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034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Poison Chords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0616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65361" y="1185832"/>
            <a:ext cx="8946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the poison chord: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20057" y="3149414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0" name="Oval 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84999" y="314941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3" name="Oval 1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247837" y="3194161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9" name="Oval 1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49941" y="3149413"/>
            <a:ext cx="1405024" cy="1410869"/>
            <a:chOff x="802832" y="2599047"/>
            <a:chExt cx="1405024" cy="1410869"/>
          </a:xfrm>
        </p:grpSpPr>
        <p:sp>
          <p:nvSpPr>
            <p:cNvPr id="22" name="Oval 2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15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04291" y="270797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" name="Oval 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9233" y="270797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34175" y="272066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232071" y="27527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06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29949" y="2876807"/>
            <a:ext cx="1387692" cy="1730550"/>
            <a:chOff x="272321" y="1696386"/>
            <a:chExt cx="869430" cy="1084241"/>
          </a:xfrm>
        </p:grpSpPr>
        <p:sp>
          <p:nvSpPr>
            <p:cNvPr id="3" name="Oval 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41314" y="2876807"/>
            <a:ext cx="1387692" cy="1730550"/>
            <a:chOff x="272321" y="1696386"/>
            <a:chExt cx="869430" cy="1084241"/>
          </a:xfrm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60617" y="280395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639819" y="280395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33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38597" y="2939869"/>
            <a:ext cx="1387692" cy="1730550"/>
            <a:chOff x="272321" y="1696386"/>
            <a:chExt cx="869430" cy="1084241"/>
          </a:xfrm>
        </p:grpSpPr>
        <p:sp>
          <p:nvSpPr>
            <p:cNvPr id="3" name="Oval 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036228" y="3040362"/>
            <a:ext cx="1387692" cy="1730550"/>
            <a:chOff x="272321" y="1696386"/>
            <a:chExt cx="869430" cy="1084241"/>
          </a:xfrm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182989" y="308096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82741" y="306828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10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61523" y="2696999"/>
            <a:ext cx="1405024" cy="1410869"/>
            <a:chOff x="802832" y="2599047"/>
            <a:chExt cx="1405024" cy="1410869"/>
          </a:xfrm>
        </p:grpSpPr>
        <p:sp>
          <p:nvSpPr>
            <p:cNvPr id="3" name="Oval 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9641358" y="2701000"/>
            <a:ext cx="1405024" cy="1410869"/>
            <a:chOff x="802832" y="2599047"/>
            <a:chExt cx="1405024" cy="1410869"/>
          </a:xfrm>
        </p:grpSpPr>
        <p:sp>
          <p:nvSpPr>
            <p:cNvPr id="6" name="Oval 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3995338" y="274495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3653" y="2696624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824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20057" y="292869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0" name="Oval 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84999" y="292869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3" name="Oval 1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247837" y="2973444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9" name="Oval 1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49941" y="2928696"/>
            <a:ext cx="1405024" cy="1410869"/>
            <a:chOff x="802832" y="2599047"/>
            <a:chExt cx="1405024" cy="1410869"/>
          </a:xfrm>
        </p:grpSpPr>
        <p:sp>
          <p:nvSpPr>
            <p:cNvPr id="22" name="Oval 2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21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75368" y="838990"/>
            <a:ext cx="8946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the poison chord: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20057" y="292869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0" name="Oval 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84999" y="292869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3" name="Oval 1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949941" y="2972302"/>
            <a:ext cx="1387692" cy="1730550"/>
            <a:chOff x="272321" y="1696386"/>
            <a:chExt cx="869430" cy="1084241"/>
          </a:xfrm>
        </p:grpSpPr>
        <p:sp>
          <p:nvSpPr>
            <p:cNvPr id="16" name="Oval 1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014883" y="3015908"/>
            <a:ext cx="1387692" cy="1730550"/>
            <a:chOff x="272321" y="1696386"/>
            <a:chExt cx="869430" cy="1084241"/>
          </a:xfrm>
        </p:grpSpPr>
        <p:sp>
          <p:nvSpPr>
            <p:cNvPr id="25" name="Oval 2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33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04291" y="270797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3" name="Oval 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69233" y="270797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34175" y="2720663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232071" y="275272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33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61523" y="2696999"/>
            <a:ext cx="1405024" cy="1410869"/>
            <a:chOff x="802832" y="2599047"/>
            <a:chExt cx="1405024" cy="1410869"/>
          </a:xfrm>
        </p:grpSpPr>
        <p:sp>
          <p:nvSpPr>
            <p:cNvPr id="3" name="Oval 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9641358" y="2701000"/>
            <a:ext cx="1405024" cy="1410869"/>
            <a:chOff x="802832" y="2599047"/>
            <a:chExt cx="1405024" cy="1410869"/>
          </a:xfrm>
        </p:grpSpPr>
        <p:sp>
          <p:nvSpPr>
            <p:cNvPr id="6" name="Oval 5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3995338" y="2744959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3653" y="2696624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0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38597" y="2939869"/>
            <a:ext cx="1387692" cy="1730550"/>
            <a:chOff x="272321" y="1696386"/>
            <a:chExt cx="869430" cy="1084241"/>
          </a:xfrm>
        </p:grpSpPr>
        <p:sp>
          <p:nvSpPr>
            <p:cNvPr id="3" name="Oval 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036228" y="3040362"/>
            <a:ext cx="1387692" cy="1730550"/>
            <a:chOff x="272321" y="1696386"/>
            <a:chExt cx="869430" cy="1084241"/>
          </a:xfrm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182989" y="308096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82741" y="3068282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973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20057" y="292869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0" name="Oval 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84999" y="292869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3" name="Oval 1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247837" y="2973444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9" name="Oval 1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49941" y="2928696"/>
            <a:ext cx="1405024" cy="1410869"/>
            <a:chOff x="802832" y="2599047"/>
            <a:chExt cx="1405024" cy="1410869"/>
          </a:xfrm>
        </p:grpSpPr>
        <p:sp>
          <p:nvSpPr>
            <p:cNvPr id="22" name="Oval 2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67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29949" y="2876807"/>
            <a:ext cx="1387692" cy="1730550"/>
            <a:chOff x="272321" y="1696386"/>
            <a:chExt cx="869430" cy="1084241"/>
          </a:xfrm>
        </p:grpSpPr>
        <p:sp>
          <p:nvSpPr>
            <p:cNvPr id="3" name="Oval 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41314" y="2876807"/>
            <a:ext cx="1387692" cy="1730550"/>
            <a:chOff x="272321" y="1696386"/>
            <a:chExt cx="869430" cy="1084241"/>
          </a:xfrm>
        </p:grpSpPr>
        <p:sp>
          <p:nvSpPr>
            <p:cNvPr id="6" name="Oval 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60617" y="280395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639819" y="2803958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318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75368" y="838990"/>
            <a:ext cx="8946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the poison chord: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64997" y="2879192"/>
            <a:ext cx="4353473" cy="1486305"/>
            <a:chOff x="628694" y="4791177"/>
            <a:chExt cx="4353473" cy="1486305"/>
          </a:xfrm>
        </p:grpSpPr>
        <p:grpSp>
          <p:nvGrpSpPr>
            <p:cNvPr id="19" name="Group 18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21" name="Oval 2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6696559" y="2997580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9940902" y="2997581"/>
            <a:ext cx="1405024" cy="1410869"/>
            <a:chOff x="802832" y="2599047"/>
            <a:chExt cx="1405024" cy="1410869"/>
          </a:xfrm>
        </p:grpSpPr>
        <p:sp>
          <p:nvSpPr>
            <p:cNvPr id="32" name="Oval 3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981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4997" y="2626944"/>
            <a:ext cx="10626512" cy="1486305"/>
            <a:chOff x="628694" y="4791177"/>
            <a:chExt cx="10626512" cy="1486305"/>
          </a:xfrm>
        </p:grpSpPr>
        <p:grpSp>
          <p:nvGrpSpPr>
            <p:cNvPr id="5" name="Group 4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5" name="Oval 14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3" name="Oval 1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572418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9867514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9" name="Oval 8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314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4997" y="2626944"/>
            <a:ext cx="4353473" cy="1486305"/>
            <a:chOff x="628694" y="4791177"/>
            <a:chExt cx="4353473" cy="1486305"/>
          </a:xfrm>
        </p:grpSpPr>
        <p:grpSp>
          <p:nvGrpSpPr>
            <p:cNvPr id="4" name="Group 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2" name="Oval 11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9615046" y="2871086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23" name="Oval 22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503984" y="287108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26" name="Oval 25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772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4997" y="2626944"/>
            <a:ext cx="4353473" cy="1486305"/>
            <a:chOff x="628694" y="4791177"/>
            <a:chExt cx="4353473" cy="1486305"/>
          </a:xfrm>
        </p:grpSpPr>
        <p:grpSp>
          <p:nvGrpSpPr>
            <p:cNvPr id="4" name="Group 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2" name="Oval 11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9394321" y="2871087"/>
            <a:ext cx="1387692" cy="1730550"/>
            <a:chOff x="272321" y="1696386"/>
            <a:chExt cx="869430" cy="1084241"/>
          </a:xfrm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422959" y="2841319"/>
            <a:ext cx="1387692" cy="1730550"/>
            <a:chOff x="272321" y="1696386"/>
            <a:chExt cx="869430" cy="1084241"/>
          </a:xfrm>
        </p:grpSpPr>
        <p:sp>
          <p:nvSpPr>
            <p:cNvPr id="20" name="Oval 19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930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4997" y="2626944"/>
            <a:ext cx="4353473" cy="1486305"/>
            <a:chOff x="628694" y="4791177"/>
            <a:chExt cx="4353473" cy="1486305"/>
          </a:xfrm>
        </p:grpSpPr>
        <p:grpSp>
          <p:nvGrpSpPr>
            <p:cNvPr id="4" name="Group 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2" name="Oval 11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9412388" y="2804813"/>
            <a:ext cx="1387692" cy="1730550"/>
            <a:chOff x="272321" y="1696386"/>
            <a:chExt cx="869430" cy="1084241"/>
          </a:xfrm>
        </p:grpSpPr>
        <p:sp>
          <p:nvSpPr>
            <p:cNvPr id="17" name="Oval 16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553883" y="2704143"/>
            <a:ext cx="1405024" cy="1410869"/>
            <a:chOff x="802832" y="2599047"/>
            <a:chExt cx="1405024" cy="1410869"/>
          </a:xfrm>
        </p:grpSpPr>
        <p:sp>
          <p:nvSpPr>
            <p:cNvPr id="23" name="Oval 22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573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4997" y="2626944"/>
            <a:ext cx="4353473" cy="1486305"/>
            <a:chOff x="628694" y="4791177"/>
            <a:chExt cx="4353473" cy="1486305"/>
          </a:xfrm>
        </p:grpSpPr>
        <p:grpSp>
          <p:nvGrpSpPr>
            <p:cNvPr id="4" name="Group 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2" name="Oval 11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6696559" y="2745332"/>
            <a:ext cx="1405024" cy="1410869"/>
            <a:chOff x="802832" y="2599047"/>
            <a:chExt cx="1405024" cy="1410869"/>
          </a:xfrm>
        </p:grpSpPr>
        <p:sp>
          <p:nvSpPr>
            <p:cNvPr id="17" name="Oval 16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9940902" y="2745333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766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75368" y="838990"/>
            <a:ext cx="8946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the poison chord: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16576" y="2936780"/>
            <a:ext cx="7373225" cy="1490410"/>
            <a:chOff x="783393" y="4329511"/>
            <a:chExt cx="7373225" cy="1490410"/>
          </a:xfrm>
        </p:grpSpPr>
        <p:grpSp>
          <p:nvGrpSpPr>
            <p:cNvPr id="19" name="Group 18"/>
            <p:cNvGrpSpPr/>
            <p:nvPr/>
          </p:nvGrpSpPr>
          <p:grpSpPr>
            <a:xfrm>
              <a:off x="783393" y="4329511"/>
              <a:ext cx="1387692" cy="1411617"/>
              <a:chOff x="990522" y="-51748"/>
              <a:chExt cx="1387692" cy="1411617"/>
            </a:xfrm>
            <a:solidFill>
              <a:srgbClr val="FFC000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990522" y="-5174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323513" y="192395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768926" y="4408304"/>
              <a:ext cx="1387692" cy="1411617"/>
              <a:chOff x="4010274" y="-47643"/>
              <a:chExt cx="1387692" cy="1411617"/>
            </a:xfrm>
            <a:solidFill>
              <a:srgbClr val="FFC000"/>
            </a:solidFill>
          </p:grpSpPr>
          <p:sp>
            <p:nvSpPr>
              <p:cNvPr id="21" name="Oval 20"/>
              <p:cNvSpPr/>
              <p:nvPr/>
            </p:nvSpPr>
            <p:spPr>
              <a:xfrm>
                <a:off x="4010274" y="-47643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404198" y="226469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3605596" y="2967613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9940902" y="2997581"/>
            <a:ext cx="1405024" cy="1410869"/>
            <a:chOff x="802832" y="2599047"/>
            <a:chExt cx="1405024" cy="1410869"/>
          </a:xfrm>
        </p:grpSpPr>
        <p:sp>
          <p:nvSpPr>
            <p:cNvPr id="32" name="Oval 3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218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650087" y="2626406"/>
            <a:ext cx="4353473" cy="1486305"/>
            <a:chOff x="628694" y="4791177"/>
            <a:chExt cx="4353473" cy="1486305"/>
          </a:xfrm>
        </p:grpSpPr>
        <p:grpSp>
          <p:nvGrpSpPr>
            <p:cNvPr id="4" name="Group 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2" name="Oval 11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752959" y="2556145"/>
            <a:ext cx="1405024" cy="1410869"/>
            <a:chOff x="802832" y="2599047"/>
            <a:chExt cx="1405024" cy="1410869"/>
          </a:xfrm>
        </p:grpSpPr>
        <p:sp>
          <p:nvSpPr>
            <p:cNvPr id="17" name="Oval 16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9751715" y="2656815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90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650087" y="2626406"/>
            <a:ext cx="7225824" cy="1507288"/>
            <a:chOff x="628694" y="4791177"/>
            <a:chExt cx="7225824" cy="1507288"/>
          </a:xfrm>
        </p:grpSpPr>
        <p:grpSp>
          <p:nvGrpSpPr>
            <p:cNvPr id="4" name="Group 3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6466826" y="4886848"/>
              <a:ext cx="1387692" cy="1411617"/>
              <a:chOff x="3708174" y="430901"/>
              <a:chExt cx="1387692" cy="1411617"/>
            </a:xfrm>
            <a:solidFill>
              <a:srgbClr val="FFC000"/>
            </a:solidFill>
          </p:grpSpPr>
          <p:sp>
            <p:nvSpPr>
              <p:cNvPr id="12" name="Oval 11"/>
              <p:cNvSpPr/>
              <p:nvPr/>
            </p:nvSpPr>
            <p:spPr>
              <a:xfrm>
                <a:off x="3708174" y="430901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102098" y="628343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752959" y="2556145"/>
            <a:ext cx="1405024" cy="1410869"/>
            <a:chOff x="802832" y="2599047"/>
            <a:chExt cx="1405024" cy="1410869"/>
          </a:xfrm>
        </p:grpSpPr>
        <p:sp>
          <p:nvSpPr>
            <p:cNvPr id="17" name="Oval 16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6551453" y="2627415"/>
            <a:ext cx="1405024" cy="1410869"/>
            <a:chOff x="802832" y="2599047"/>
            <a:chExt cx="1405024" cy="1410869"/>
          </a:xfrm>
        </p:grpSpPr>
        <p:sp>
          <p:nvSpPr>
            <p:cNvPr id="20" name="Oval 19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945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16576" y="2936780"/>
            <a:ext cx="7373225" cy="1490410"/>
            <a:chOff x="783393" y="4329511"/>
            <a:chExt cx="7373225" cy="1490410"/>
          </a:xfrm>
        </p:grpSpPr>
        <p:grpSp>
          <p:nvGrpSpPr>
            <p:cNvPr id="19" name="Group 18"/>
            <p:cNvGrpSpPr/>
            <p:nvPr/>
          </p:nvGrpSpPr>
          <p:grpSpPr>
            <a:xfrm>
              <a:off x="783393" y="4329511"/>
              <a:ext cx="1387692" cy="1411617"/>
              <a:chOff x="990522" y="-51748"/>
              <a:chExt cx="1387692" cy="1411617"/>
            </a:xfrm>
            <a:solidFill>
              <a:srgbClr val="FFC000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990522" y="-5174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323513" y="192395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768926" y="4408304"/>
              <a:ext cx="1387692" cy="1411617"/>
              <a:chOff x="4010274" y="-47643"/>
              <a:chExt cx="1387692" cy="1411617"/>
            </a:xfrm>
            <a:solidFill>
              <a:srgbClr val="FFC000"/>
            </a:solidFill>
          </p:grpSpPr>
          <p:sp>
            <p:nvSpPr>
              <p:cNvPr id="21" name="Oval 20"/>
              <p:cNvSpPr/>
              <p:nvPr/>
            </p:nvSpPr>
            <p:spPr>
              <a:xfrm>
                <a:off x="4010274" y="-47643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404198" y="226469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3605596" y="2967613"/>
            <a:ext cx="1405024" cy="1410869"/>
            <a:chOff x="802832" y="2599047"/>
            <a:chExt cx="1405024" cy="1410869"/>
          </a:xfrm>
        </p:grpSpPr>
        <p:sp>
          <p:nvSpPr>
            <p:cNvPr id="29" name="Oval 28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9940902" y="2997581"/>
            <a:ext cx="1405024" cy="1410869"/>
            <a:chOff x="802832" y="2599047"/>
            <a:chExt cx="1405024" cy="1410869"/>
          </a:xfrm>
        </p:grpSpPr>
        <p:sp>
          <p:nvSpPr>
            <p:cNvPr id="32" name="Oval 31"/>
            <p:cNvSpPr/>
            <p:nvPr/>
          </p:nvSpPr>
          <p:spPr>
            <a:xfrm>
              <a:off x="820900" y="2599047"/>
              <a:ext cx="1386956" cy="14108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Image result for quarter rest symbol clipa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2" y="2699717"/>
              <a:ext cx="1306198" cy="1306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085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7146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" name="Oval 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39737" y="268256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6" name="Oval 5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511475" y="268256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9" name="Oval 8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25853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12" name="Oval 11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576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7146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" name="Oval 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96980" y="2727446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6" name="Oval 5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422959" y="2841319"/>
            <a:ext cx="1387692" cy="1730550"/>
            <a:chOff x="272321" y="1696386"/>
            <a:chExt cx="869430" cy="1084241"/>
          </a:xfrm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618103" y="2841319"/>
            <a:ext cx="1387692" cy="1730550"/>
            <a:chOff x="272321" y="1696386"/>
            <a:chExt cx="869430" cy="1084241"/>
          </a:xfrm>
        </p:grpSpPr>
        <p:sp>
          <p:nvSpPr>
            <p:cNvPr id="15" name="Oval 14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7841" y="1857297"/>
              <a:ext cx="6992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88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7146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" name="Oval 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6884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6" name="Oval 5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466876" y="272744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9" name="Oval 8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62191" y="2742721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12" name="Oval 11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0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7146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3" name="Oval 2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228967" y="2727447"/>
            <a:ext cx="1387692" cy="1411617"/>
            <a:chOff x="835823" y="409918"/>
            <a:chExt cx="1387692" cy="1411617"/>
          </a:xfrm>
          <a:solidFill>
            <a:srgbClr val="FF0000"/>
          </a:solidFill>
        </p:grpSpPr>
        <p:sp>
          <p:nvSpPr>
            <p:cNvPr id="6" name="Oval 5"/>
            <p:cNvSpPr/>
            <p:nvPr/>
          </p:nvSpPr>
          <p:spPr>
            <a:xfrm>
              <a:off x="835823" y="409918"/>
              <a:ext cx="1387692" cy="141161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86465" y="654061"/>
              <a:ext cx="6864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  <a:endPara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62211" y="2727447"/>
            <a:ext cx="4353473" cy="1486305"/>
            <a:chOff x="628694" y="4791177"/>
            <a:chExt cx="4353473" cy="1486305"/>
          </a:xfrm>
        </p:grpSpPr>
        <p:grpSp>
          <p:nvGrpSpPr>
            <p:cNvPr id="9" name="Group 8"/>
            <p:cNvGrpSpPr/>
            <p:nvPr/>
          </p:nvGrpSpPr>
          <p:grpSpPr>
            <a:xfrm>
              <a:off x="628694" y="4791177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3" name="Oval 12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594475" y="4865865"/>
              <a:ext cx="1387692" cy="1411617"/>
              <a:chOff x="835823" y="409918"/>
              <a:chExt cx="1387692" cy="1411617"/>
            </a:xfrm>
            <a:solidFill>
              <a:srgbClr val="FFC000"/>
            </a:solidFill>
          </p:grpSpPr>
          <p:sp>
            <p:nvSpPr>
              <p:cNvPr id="11" name="Oval 10"/>
              <p:cNvSpPr/>
              <p:nvPr/>
            </p:nvSpPr>
            <p:spPr>
              <a:xfrm>
                <a:off x="835823" y="409918"/>
                <a:ext cx="1387692" cy="1411617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29746" y="654061"/>
                <a:ext cx="599844" cy="923330"/>
              </a:xfrm>
              <a:prstGeom prst="rect">
                <a:avLst/>
              </a:prstGeom>
              <a:grp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F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500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7250614" y="3988732"/>
            <a:ext cx="1387692" cy="141161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09833" y="784391"/>
            <a:ext cx="9602789" cy="2667000"/>
          </a:xfrm>
        </p:spPr>
        <p:txBody>
          <a:bodyPr/>
          <a:lstStyle/>
          <a:p>
            <a:r>
              <a:rPr lang="en-US" b="1" dirty="0" smtClean="0"/>
              <a:t>Silent Night</a:t>
            </a:r>
            <a:endParaRPr lang="en-US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3384150" y="3976047"/>
            <a:ext cx="1387692" cy="1411617"/>
            <a:chOff x="272321" y="1696386"/>
            <a:chExt cx="869430" cy="884420"/>
          </a:xfrm>
          <a:solidFill>
            <a:srgbClr val="00B050"/>
          </a:solidFill>
        </p:grpSpPr>
        <p:sp>
          <p:nvSpPr>
            <p:cNvPr id="8" name="Oval 7"/>
            <p:cNvSpPr/>
            <p:nvPr/>
          </p:nvSpPr>
          <p:spPr>
            <a:xfrm>
              <a:off x="272321" y="1696386"/>
              <a:ext cx="869430" cy="88442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506" y="1857297"/>
              <a:ext cx="393898" cy="578494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17382" y="3988729"/>
            <a:ext cx="1387692" cy="1828835"/>
            <a:chOff x="329828" y="5288931"/>
            <a:chExt cx="852859" cy="1067133"/>
          </a:xfrm>
        </p:grpSpPr>
        <p:sp>
          <p:nvSpPr>
            <p:cNvPr id="14" name="Oval 13"/>
            <p:cNvSpPr/>
            <p:nvPr/>
          </p:nvSpPr>
          <p:spPr>
            <a:xfrm>
              <a:off x="329828" y="5288931"/>
              <a:ext cx="852859" cy="823686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6336" y="5432734"/>
              <a:ext cx="59984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629309" y="4325210"/>
            <a:ext cx="630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endParaRPr 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792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5066" y="237547"/>
            <a:ext cx="4558884" cy="884456"/>
            <a:chOff x="272321" y="344737"/>
            <a:chExt cx="4558884" cy="884456"/>
          </a:xfrm>
        </p:grpSpPr>
        <p:sp>
          <p:nvSpPr>
            <p:cNvPr id="9" name="Oval 8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432131" y="264258"/>
            <a:ext cx="5806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6571594" y="1550225"/>
            <a:ext cx="4558884" cy="884456"/>
            <a:chOff x="272321" y="344737"/>
            <a:chExt cx="4558884" cy="884456"/>
          </a:xfrm>
        </p:grpSpPr>
        <p:sp>
          <p:nvSpPr>
            <p:cNvPr id="45" name="Oval 44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72321" y="1550261"/>
            <a:ext cx="4558884" cy="884456"/>
            <a:chOff x="272321" y="344737"/>
            <a:chExt cx="4558884" cy="884456"/>
          </a:xfrm>
        </p:grpSpPr>
        <p:sp>
          <p:nvSpPr>
            <p:cNvPr id="63" name="Oval 62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587375" y="264258"/>
            <a:ext cx="4558884" cy="884456"/>
            <a:chOff x="272321" y="344737"/>
            <a:chExt cx="4558884" cy="884456"/>
          </a:xfrm>
        </p:grpSpPr>
        <p:sp>
          <p:nvSpPr>
            <p:cNvPr id="73" name="Oval 72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22786" y="2845808"/>
            <a:ext cx="4708712" cy="893379"/>
            <a:chOff x="200675" y="3246145"/>
            <a:chExt cx="4708712" cy="893379"/>
          </a:xfrm>
        </p:grpSpPr>
        <p:sp>
          <p:nvSpPr>
            <p:cNvPr id="51" name="Oval 50"/>
            <p:cNvSpPr/>
            <p:nvPr/>
          </p:nvSpPr>
          <p:spPr>
            <a:xfrm>
              <a:off x="200675" y="3246145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</a:p>
          </p:txBody>
        </p:sp>
        <p:sp>
          <p:nvSpPr>
            <p:cNvPr id="76" name="Oval 75"/>
            <p:cNvSpPr/>
            <p:nvPr/>
          </p:nvSpPr>
          <p:spPr>
            <a:xfrm>
              <a:off x="2169793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4039957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549425" y="2881782"/>
            <a:ext cx="4708712" cy="893379"/>
            <a:chOff x="200675" y="3246145"/>
            <a:chExt cx="4708712" cy="893379"/>
          </a:xfrm>
        </p:grpSpPr>
        <p:sp>
          <p:nvSpPr>
            <p:cNvPr id="79" name="Oval 78"/>
            <p:cNvSpPr/>
            <p:nvPr/>
          </p:nvSpPr>
          <p:spPr>
            <a:xfrm>
              <a:off x="200675" y="3246145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169793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4039957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72321" y="4282150"/>
            <a:ext cx="4558884" cy="884456"/>
            <a:chOff x="272321" y="344737"/>
            <a:chExt cx="4558884" cy="884456"/>
          </a:xfrm>
        </p:grpSpPr>
        <p:sp>
          <p:nvSpPr>
            <p:cNvPr id="83" name="Oval 82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587375" y="4282150"/>
            <a:ext cx="4558884" cy="884456"/>
            <a:chOff x="272321" y="344737"/>
            <a:chExt cx="4558884" cy="884456"/>
          </a:xfrm>
        </p:grpSpPr>
        <p:sp>
          <p:nvSpPr>
            <p:cNvPr id="87" name="Oval 86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Oval 89"/>
          <p:cNvSpPr/>
          <p:nvPr/>
        </p:nvSpPr>
        <p:spPr>
          <a:xfrm>
            <a:off x="272321" y="5718564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1" name="Oval 90"/>
          <p:cNvSpPr/>
          <p:nvPr/>
        </p:nvSpPr>
        <p:spPr>
          <a:xfrm>
            <a:off x="2166248" y="5709533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2" name="Oval 91"/>
          <p:cNvSpPr/>
          <p:nvPr/>
        </p:nvSpPr>
        <p:spPr>
          <a:xfrm>
            <a:off x="3929420" y="5730961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3" name="Oval 92"/>
          <p:cNvSpPr/>
          <p:nvPr/>
        </p:nvSpPr>
        <p:spPr>
          <a:xfrm>
            <a:off x="6590920" y="5727595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4" name="Oval 93"/>
          <p:cNvSpPr/>
          <p:nvPr/>
        </p:nvSpPr>
        <p:spPr>
          <a:xfrm>
            <a:off x="8484847" y="5718564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5" name="Oval 94"/>
          <p:cNvSpPr/>
          <p:nvPr/>
        </p:nvSpPr>
        <p:spPr>
          <a:xfrm>
            <a:off x="10248019" y="5739992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2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636302" y="0"/>
            <a:ext cx="14989" cy="685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5066" y="237547"/>
            <a:ext cx="4558884" cy="884456"/>
            <a:chOff x="272321" y="344737"/>
            <a:chExt cx="4558884" cy="884456"/>
          </a:xfrm>
        </p:grpSpPr>
        <p:sp>
          <p:nvSpPr>
            <p:cNvPr id="9" name="Oval 8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432131" y="264258"/>
            <a:ext cx="5806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6587375" y="264258"/>
            <a:ext cx="4558884" cy="884456"/>
            <a:chOff x="272321" y="344737"/>
            <a:chExt cx="4558884" cy="884456"/>
          </a:xfrm>
        </p:grpSpPr>
        <p:sp>
          <p:nvSpPr>
            <p:cNvPr id="73" name="Oval 72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2321" y="4306684"/>
            <a:ext cx="4708712" cy="893379"/>
            <a:chOff x="200675" y="3246145"/>
            <a:chExt cx="4708712" cy="893379"/>
          </a:xfrm>
        </p:grpSpPr>
        <p:sp>
          <p:nvSpPr>
            <p:cNvPr id="51" name="Oval 50"/>
            <p:cNvSpPr/>
            <p:nvPr/>
          </p:nvSpPr>
          <p:spPr>
            <a:xfrm>
              <a:off x="200675" y="3246145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</a:t>
              </a:r>
            </a:p>
          </p:txBody>
        </p:sp>
        <p:sp>
          <p:nvSpPr>
            <p:cNvPr id="76" name="Oval 75"/>
            <p:cNvSpPr/>
            <p:nvPr/>
          </p:nvSpPr>
          <p:spPr>
            <a:xfrm>
              <a:off x="2169793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4039957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587375" y="4309579"/>
            <a:ext cx="4708712" cy="893379"/>
            <a:chOff x="200675" y="3246145"/>
            <a:chExt cx="4708712" cy="893379"/>
          </a:xfrm>
        </p:grpSpPr>
        <p:sp>
          <p:nvSpPr>
            <p:cNvPr id="79" name="Oval 78"/>
            <p:cNvSpPr/>
            <p:nvPr/>
          </p:nvSpPr>
          <p:spPr>
            <a:xfrm>
              <a:off x="200675" y="3246145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169793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4039957" y="3255104"/>
              <a:ext cx="869430" cy="88442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84242" y="2976089"/>
            <a:ext cx="4558884" cy="884456"/>
            <a:chOff x="272321" y="344737"/>
            <a:chExt cx="4558884" cy="884456"/>
          </a:xfrm>
        </p:grpSpPr>
        <p:sp>
          <p:nvSpPr>
            <p:cNvPr id="83" name="Oval 82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555020" y="2941749"/>
            <a:ext cx="4558884" cy="884456"/>
            <a:chOff x="272321" y="344737"/>
            <a:chExt cx="4558884" cy="884456"/>
          </a:xfrm>
        </p:grpSpPr>
        <p:sp>
          <p:nvSpPr>
            <p:cNvPr id="87" name="Oval 86"/>
            <p:cNvSpPr/>
            <p:nvPr/>
          </p:nvSpPr>
          <p:spPr>
            <a:xfrm>
              <a:off x="272321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3961775" y="344773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2169793" y="344737"/>
              <a:ext cx="869430" cy="88442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2321" y="5709533"/>
            <a:ext cx="4526529" cy="905848"/>
            <a:chOff x="272321" y="5709533"/>
            <a:chExt cx="4526529" cy="905848"/>
          </a:xfrm>
        </p:grpSpPr>
        <p:sp>
          <p:nvSpPr>
            <p:cNvPr id="90" name="Oval 89"/>
            <p:cNvSpPr/>
            <p:nvPr/>
          </p:nvSpPr>
          <p:spPr>
            <a:xfrm>
              <a:off x="272321" y="5718564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166248" y="5709533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3929420" y="5730961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93" name="Oval 92"/>
          <p:cNvSpPr/>
          <p:nvPr/>
        </p:nvSpPr>
        <p:spPr>
          <a:xfrm>
            <a:off x="6590920" y="5727595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4" name="Oval 93"/>
          <p:cNvSpPr/>
          <p:nvPr/>
        </p:nvSpPr>
        <p:spPr>
          <a:xfrm>
            <a:off x="8484847" y="5718564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5" name="Oval 94"/>
          <p:cNvSpPr/>
          <p:nvPr/>
        </p:nvSpPr>
        <p:spPr>
          <a:xfrm>
            <a:off x="10248019" y="5739992"/>
            <a:ext cx="869430" cy="88442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325066" y="1636499"/>
            <a:ext cx="4526529" cy="905848"/>
            <a:chOff x="272321" y="5709533"/>
            <a:chExt cx="4526529" cy="905848"/>
          </a:xfrm>
        </p:grpSpPr>
        <p:sp>
          <p:nvSpPr>
            <p:cNvPr id="44" name="Oval 43"/>
            <p:cNvSpPr/>
            <p:nvPr/>
          </p:nvSpPr>
          <p:spPr>
            <a:xfrm>
              <a:off x="272321" y="5718564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2166248" y="5709533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3929420" y="5730961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587375" y="1636499"/>
            <a:ext cx="4526529" cy="905848"/>
            <a:chOff x="272321" y="5709533"/>
            <a:chExt cx="4526529" cy="905848"/>
          </a:xfrm>
        </p:grpSpPr>
        <p:sp>
          <p:nvSpPr>
            <p:cNvPr id="52" name="Oval 51"/>
            <p:cNvSpPr/>
            <p:nvPr/>
          </p:nvSpPr>
          <p:spPr>
            <a:xfrm>
              <a:off x="272321" y="5718564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</a:t>
              </a:r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2166248" y="5709533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3929420" y="5730961"/>
              <a:ext cx="869430" cy="88442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50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9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28331</TotalTime>
  <Words>1251</Words>
  <Application>Microsoft Office PowerPoint</Application>
  <PresentationFormat>Widescreen</PresentationFormat>
  <Paragraphs>785</Paragraphs>
  <Slides>130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3" baseType="lpstr">
      <vt:lpstr>Arial</vt:lpstr>
      <vt:lpstr>Georgia</vt:lpstr>
      <vt:lpstr>Ocean 16x9</vt:lpstr>
      <vt:lpstr>After School Ukulele</vt:lpstr>
      <vt:lpstr>Parts of the Ukulele</vt:lpstr>
      <vt:lpstr>How to Hold the Ukulele</vt:lpstr>
      <vt:lpstr>Ukulele Do’s and DONT’s</vt:lpstr>
      <vt:lpstr>How to Play the Strings?</vt:lpstr>
      <vt:lpstr>Ukulele Strings</vt:lpstr>
      <vt:lpstr>OPEN ( Am7 )</vt:lpstr>
      <vt:lpstr>PowerPoint Presentation</vt:lpstr>
      <vt:lpstr>C Major</vt:lpstr>
      <vt:lpstr>PowerPoint Presentation</vt:lpstr>
      <vt:lpstr>PowerPoint Presentation</vt:lpstr>
      <vt:lpstr>PowerPoint Presentation</vt:lpstr>
      <vt:lpstr>C7</vt:lpstr>
      <vt:lpstr>PowerPoint Presentation</vt:lpstr>
      <vt:lpstr>PowerPoint Presentation</vt:lpstr>
      <vt:lpstr>PowerPoint Presentation</vt:lpstr>
      <vt:lpstr>PowerPoint Presentation</vt:lpstr>
      <vt:lpstr>A minor</vt:lpstr>
      <vt:lpstr>PowerPoint Presentation</vt:lpstr>
      <vt:lpstr>PowerPoint Presentation</vt:lpstr>
      <vt:lpstr>PowerPoint Presentation</vt:lpstr>
      <vt:lpstr>OPEN vs. Am?</vt:lpstr>
      <vt:lpstr>F Major</vt:lpstr>
      <vt:lpstr>PowerPoint Presentation</vt:lpstr>
      <vt:lpstr>PowerPoint Presentation</vt:lpstr>
      <vt:lpstr>PowerPoint Presentation</vt:lpstr>
      <vt:lpstr>PowerPoint Presentation</vt:lpstr>
      <vt:lpstr>You are My Sunshine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 Major</vt:lpstr>
      <vt:lpstr>PowerPoint Presentation</vt:lpstr>
      <vt:lpstr>PowerPoint Presentation</vt:lpstr>
      <vt:lpstr>Ukulele Progressions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Ukulele Progressions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Pop Progression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Blues Progression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Strumming Patterns</vt:lpstr>
      <vt:lpstr>Free Fallin’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 Major</vt:lpstr>
      <vt:lpstr>C Major</vt:lpstr>
      <vt:lpstr>F Major</vt:lpstr>
      <vt:lpstr>G Major</vt:lpstr>
      <vt:lpstr>Chord Progression</vt:lpstr>
      <vt:lpstr>Un Poco Loco</vt:lpstr>
      <vt:lpstr>Un Poco Loco</vt:lpstr>
      <vt:lpstr>Un Poco Loco</vt:lpstr>
      <vt:lpstr>Un Poco Loco</vt:lpstr>
      <vt:lpstr>After School Ukulele: 11/12/19</vt:lpstr>
      <vt:lpstr>Jingle Bells</vt:lpstr>
      <vt:lpstr>Jingle Bells</vt:lpstr>
      <vt:lpstr>C Major</vt:lpstr>
      <vt:lpstr>PowerPoint Presentation</vt:lpstr>
      <vt:lpstr>PowerPoint Presentation</vt:lpstr>
      <vt:lpstr>PowerPoint Presentation</vt:lpstr>
      <vt:lpstr>F Major</vt:lpstr>
      <vt:lpstr>PowerPoint Presentation</vt:lpstr>
      <vt:lpstr>PowerPoint Presentation</vt:lpstr>
      <vt:lpstr>G Major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Poison Chords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Silent Night</vt:lpstr>
      <vt:lpstr>PowerPoint Presentation</vt:lpstr>
      <vt:lpstr>PowerPoint Presentation</vt:lpstr>
      <vt:lpstr>PowerPoint Presentation</vt:lpstr>
    </vt:vector>
  </TitlesOfParts>
  <Company>MBS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UKULELE</dc:title>
  <dc:creator>PILZ, TYLER</dc:creator>
  <cp:lastModifiedBy>PILZ, TYLER</cp:lastModifiedBy>
  <cp:revision>96</cp:revision>
  <cp:lastPrinted>2019-11-18T16:57:57Z</cp:lastPrinted>
  <dcterms:created xsi:type="dcterms:W3CDTF">2017-11-21T14:06:17Z</dcterms:created>
  <dcterms:modified xsi:type="dcterms:W3CDTF">2020-02-07T16:02:48Z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