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D192A3A4-849F-4CA5-BA41-762BE2432770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A891-2C39-469E-B913-F3AC1A6B625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8230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2A3A4-849F-4CA5-BA41-762BE2432770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A891-2C39-469E-B913-F3AC1A6B6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805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2A3A4-849F-4CA5-BA41-762BE2432770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A891-2C39-469E-B913-F3AC1A6B625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8832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2A3A4-849F-4CA5-BA41-762BE2432770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A891-2C39-469E-B913-F3AC1A6B6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806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2A3A4-849F-4CA5-BA41-762BE2432770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A891-2C39-469E-B913-F3AC1A6B6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846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2A3A4-849F-4CA5-BA41-762BE2432770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A891-2C39-469E-B913-F3AC1A6B6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52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2A3A4-849F-4CA5-BA41-762BE2432770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A891-2C39-469E-B913-F3AC1A6B6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77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2A3A4-849F-4CA5-BA41-762BE2432770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A891-2C39-469E-B913-F3AC1A6B6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011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2A3A4-849F-4CA5-BA41-762BE2432770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A891-2C39-469E-B913-F3AC1A6B625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783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2A3A4-849F-4CA5-BA41-762BE2432770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A891-2C39-469E-B913-F3AC1A6B6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13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2A3A4-849F-4CA5-BA41-762BE2432770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4A891-2C39-469E-B913-F3AC1A6B625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7851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192A3A4-849F-4CA5-BA41-762BE2432770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0E4A891-2C39-469E-B913-F3AC1A6B625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0419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Rhetorical Analysis, Logical Fallacies, and </a:t>
            </a:r>
            <a:r>
              <a:rPr lang="en-US" i="1" dirty="0" smtClean="0"/>
              <a:t>Frankenstein</a:t>
            </a:r>
            <a:endParaRPr lang="en-US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488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Warm-Up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Roots motions</a:t>
            </a:r>
          </a:p>
          <a:p>
            <a:endParaRPr lang="en-US" dirty="0"/>
          </a:p>
          <a:p>
            <a:r>
              <a:rPr lang="en-US" dirty="0" smtClean="0"/>
              <a:t>Frankenstein 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59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Rhetorical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a look at the </a:t>
            </a:r>
            <a:r>
              <a:rPr lang="en-US" dirty="0" smtClean="0"/>
              <a:t>conversation between Frankenstein and the monster in Chapter 17. </a:t>
            </a:r>
          </a:p>
          <a:p>
            <a:endParaRPr lang="en-US" dirty="0"/>
          </a:p>
          <a:p>
            <a:r>
              <a:rPr lang="en-US" dirty="0" smtClean="0"/>
              <a:t>Analyze the monster’s argument and Frankenstein’s rebuttals. What strategies do they use? How well do they argue their points?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355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Fallacies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Read the beginning of the handout.</a:t>
            </a:r>
          </a:p>
          <a:p>
            <a:endParaRPr lang="en-US" dirty="0"/>
          </a:p>
          <a:p>
            <a:r>
              <a:rPr lang="en-US" dirty="0" smtClean="0"/>
              <a:t>Pick two of the fallacies in the table and write your own examples of each one.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892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Remember to read Chapter 22 for homework</a:t>
            </a:r>
          </a:p>
          <a:p>
            <a:endParaRPr lang="en-US" dirty="0"/>
          </a:p>
          <a:p>
            <a:r>
              <a:rPr lang="en-US" dirty="0" smtClean="0"/>
              <a:t>What are the major elements of an argument essay (review)?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319469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</TotalTime>
  <Words>98</Words>
  <Application>Microsoft Office PowerPoint</Application>
  <PresentationFormat>Widescreen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Tw Cen MT</vt:lpstr>
      <vt:lpstr>Tw Cen MT Condensed</vt:lpstr>
      <vt:lpstr>Wingdings 3</vt:lpstr>
      <vt:lpstr>Integral</vt:lpstr>
      <vt:lpstr>Rhetorical Analysis, Logical Fallacies, and Frankenstein</vt:lpstr>
      <vt:lpstr>Warm-Up</vt:lpstr>
      <vt:lpstr>Rhetorical Analysis</vt:lpstr>
      <vt:lpstr>Logical Fallacies</vt:lpstr>
      <vt:lpstr>Closure</vt:lpstr>
    </vt:vector>
  </TitlesOfParts>
  <Company>Chandler Unified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Rhetorical Analysis, Logical Fallacies, and Frankenstein</dc:title>
  <dc:creator>Johnson, Audra</dc:creator>
  <cp:lastModifiedBy>Johnson, Audra</cp:lastModifiedBy>
  <cp:revision>3</cp:revision>
  <dcterms:created xsi:type="dcterms:W3CDTF">2016-02-23T14:19:39Z</dcterms:created>
  <dcterms:modified xsi:type="dcterms:W3CDTF">2016-02-23T16:47:14Z</dcterms:modified>
</cp:coreProperties>
</file>