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7772400" cx="10058400"/>
  <p:notesSz cx="6858000" cy="9144000"/>
  <p:embeddedFontLst>
    <p:embeddedFont>
      <p:font typeface="Bangers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747775"/>
          </p15:clr>
        </p15:guide>
        <p15:guide id="2" pos="316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084D366-5E1F-4F08-90B4-5A7FC7E11EAF}">
  <a:tblStyle styleId="{3084D366-5E1F-4F08-90B4-5A7FC7E11EA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Bangers-regular.fntdata"/><Relationship Id="rId14" Type="http://schemas.openxmlformats.org/officeDocument/2006/relationships/slide" Target="slides/slide8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925edb4026_0_2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925edb4026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925edb4026_0_1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925edb402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925edb4026_0_55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925edb4026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25edb4026_0_18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925edb402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25edb4026_0_24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925edb4026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925edb4026_0_35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925edb4026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2fd313123_0_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92fd31312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900" y="1995325"/>
            <a:ext cx="3399925" cy="326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28100" y="1995325"/>
            <a:ext cx="3341204" cy="32603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267100" y="160250"/>
            <a:ext cx="1041600" cy="1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0">
                <a:latin typeface="Bangers"/>
                <a:ea typeface="Bangers"/>
                <a:cs typeface="Bangers"/>
                <a:sym typeface="Bangers"/>
              </a:rPr>
              <a:t>A</a:t>
            </a:r>
            <a:endParaRPr b="1" sz="8000"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72900" y="1781650"/>
            <a:ext cx="1041600" cy="1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Bangers"/>
                <a:ea typeface="Bangers"/>
                <a:cs typeface="Bangers"/>
                <a:sym typeface="Bangers"/>
              </a:rPr>
              <a:t>1</a:t>
            </a:r>
            <a:endParaRPr b="1" sz="4200"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553150" y="1626900"/>
            <a:ext cx="1041600" cy="1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Bangers"/>
                <a:ea typeface="Bangers"/>
                <a:cs typeface="Bangers"/>
                <a:sym typeface="Bangers"/>
              </a:rPr>
              <a:t>2</a:t>
            </a:r>
            <a:endParaRPr b="1" sz="4200">
              <a:latin typeface="Bangers"/>
              <a:ea typeface="Bangers"/>
              <a:cs typeface="Bangers"/>
              <a:sym typeface="Banger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4250" y="2126138"/>
            <a:ext cx="3564875" cy="352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4">
            <a:alphaModFix/>
          </a:blip>
          <a:srcRect b="7475" l="14763" r="0" t="0"/>
          <a:stretch/>
        </p:blipFill>
        <p:spPr>
          <a:xfrm flipH="1">
            <a:off x="2114252" y="2049950"/>
            <a:ext cx="3687923" cy="35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4687475" y="4407025"/>
            <a:ext cx="747900" cy="707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81</a:t>
            </a:r>
            <a:endParaRPr sz="2700"/>
          </a:p>
        </p:txBody>
      </p:sp>
      <p:sp>
        <p:nvSpPr>
          <p:cNvPr id="66" name="Google Shape;66;p14"/>
          <p:cNvSpPr txBox="1"/>
          <p:nvPr/>
        </p:nvSpPr>
        <p:spPr>
          <a:xfrm>
            <a:off x="267100" y="160250"/>
            <a:ext cx="1041600" cy="1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0">
                <a:latin typeface="Bangers"/>
                <a:ea typeface="Bangers"/>
                <a:cs typeface="Bangers"/>
                <a:sym typeface="Bangers"/>
              </a:rPr>
              <a:t>B</a:t>
            </a:r>
            <a:endParaRPr b="1" sz="8000"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1754925" y="2126150"/>
            <a:ext cx="1041600" cy="1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Bangers"/>
                <a:ea typeface="Bangers"/>
                <a:cs typeface="Bangers"/>
                <a:sym typeface="Bangers"/>
              </a:rPr>
              <a:t>1</a:t>
            </a:r>
            <a:endParaRPr b="1" sz="4200"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6290025" y="4887800"/>
            <a:ext cx="507600" cy="387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y</a:t>
            </a:r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850" y="2729850"/>
            <a:ext cx="4778075" cy="294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0100" y="3003625"/>
            <a:ext cx="4416725" cy="239832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267100" y="160250"/>
            <a:ext cx="1041600" cy="1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0">
                <a:latin typeface="Bangers"/>
                <a:ea typeface="Bangers"/>
                <a:cs typeface="Bangers"/>
                <a:sym typeface="Bangers"/>
              </a:rPr>
              <a:t>C</a:t>
            </a:r>
            <a:endParaRPr b="1" sz="8000"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472900" y="1781650"/>
            <a:ext cx="1041600" cy="1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Bangers"/>
                <a:ea typeface="Bangers"/>
                <a:cs typeface="Bangers"/>
                <a:sym typeface="Bangers"/>
              </a:rPr>
              <a:t>1</a:t>
            </a:r>
            <a:endParaRPr b="1" sz="4200"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5553150" y="1626900"/>
            <a:ext cx="1041600" cy="1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Bangers"/>
                <a:ea typeface="Bangers"/>
                <a:cs typeface="Bangers"/>
                <a:sym typeface="Bangers"/>
              </a:rPr>
              <a:t>2</a:t>
            </a:r>
            <a:endParaRPr b="1" sz="4200">
              <a:latin typeface="Bangers"/>
              <a:ea typeface="Bangers"/>
              <a:cs typeface="Bangers"/>
              <a:sym typeface="Banger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/>
        </p:nvSpPr>
        <p:spPr>
          <a:xfrm>
            <a:off x="267100" y="160250"/>
            <a:ext cx="1041600" cy="1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0">
                <a:latin typeface="Bangers"/>
                <a:ea typeface="Bangers"/>
                <a:cs typeface="Bangers"/>
                <a:sym typeface="Bangers"/>
              </a:rPr>
              <a:t>D</a:t>
            </a:r>
            <a:endParaRPr b="1" sz="8000"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472900" y="1781650"/>
            <a:ext cx="1041600" cy="1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Bangers"/>
                <a:ea typeface="Bangers"/>
                <a:cs typeface="Bangers"/>
                <a:sym typeface="Bangers"/>
              </a:rPr>
              <a:t>1</a:t>
            </a:r>
            <a:endParaRPr b="1" sz="4200"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5553150" y="1626900"/>
            <a:ext cx="1041600" cy="1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Bangers"/>
                <a:ea typeface="Bangers"/>
                <a:cs typeface="Bangers"/>
                <a:sym typeface="Bangers"/>
              </a:rPr>
              <a:t>2</a:t>
            </a:r>
            <a:endParaRPr b="1" sz="4200"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0700" y="2373213"/>
            <a:ext cx="3000375" cy="273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5125" y="2957527"/>
            <a:ext cx="3991950" cy="222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125" y="1224713"/>
            <a:ext cx="4778075" cy="294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 rotWithShape="1">
          <a:blip r:embed="rId3">
            <a:alphaModFix/>
          </a:blip>
          <a:srcRect b="5838" l="0" r="0" t="0"/>
          <a:stretch/>
        </p:blipFill>
        <p:spPr>
          <a:xfrm rot="10800000">
            <a:off x="308725" y="3886199"/>
            <a:ext cx="4778075" cy="277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83375" y="1358275"/>
            <a:ext cx="4322025" cy="246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5383375" y="3659175"/>
            <a:ext cx="4322025" cy="246115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7"/>
          <p:cNvSpPr txBox="1"/>
          <p:nvPr/>
        </p:nvSpPr>
        <p:spPr>
          <a:xfrm>
            <a:off x="6704025" y="3974175"/>
            <a:ext cx="721200" cy="480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125</a:t>
            </a:r>
            <a:endParaRPr sz="2000"/>
          </a:p>
        </p:txBody>
      </p:sp>
      <p:sp>
        <p:nvSpPr>
          <p:cNvPr id="96" name="Google Shape;96;p17"/>
          <p:cNvSpPr txBox="1"/>
          <p:nvPr/>
        </p:nvSpPr>
        <p:spPr>
          <a:xfrm>
            <a:off x="2916800" y="4170600"/>
            <a:ext cx="721200" cy="480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76</a:t>
            </a:r>
            <a:endParaRPr sz="2000"/>
          </a:p>
        </p:txBody>
      </p:sp>
      <p:sp>
        <p:nvSpPr>
          <p:cNvPr id="97" name="Google Shape;97;p17"/>
          <p:cNvSpPr txBox="1"/>
          <p:nvPr/>
        </p:nvSpPr>
        <p:spPr>
          <a:xfrm>
            <a:off x="267100" y="160250"/>
            <a:ext cx="1041600" cy="1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0">
                <a:latin typeface="Bangers"/>
                <a:ea typeface="Bangers"/>
                <a:cs typeface="Bangers"/>
                <a:sym typeface="Bangers"/>
              </a:rPr>
              <a:t>E</a:t>
            </a:r>
            <a:endParaRPr b="1" sz="8000"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98" name="Google Shape;98;p17"/>
          <p:cNvSpPr txBox="1"/>
          <p:nvPr/>
        </p:nvSpPr>
        <p:spPr>
          <a:xfrm>
            <a:off x="472900" y="1781650"/>
            <a:ext cx="1041600" cy="1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Bangers"/>
                <a:ea typeface="Bangers"/>
                <a:cs typeface="Bangers"/>
                <a:sym typeface="Bangers"/>
              </a:rPr>
              <a:t>1</a:t>
            </a:r>
            <a:endParaRPr b="1" sz="4200"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99" name="Google Shape;99;p17"/>
          <p:cNvSpPr txBox="1"/>
          <p:nvPr/>
        </p:nvSpPr>
        <p:spPr>
          <a:xfrm>
            <a:off x="5553150" y="1626900"/>
            <a:ext cx="1041600" cy="1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Bangers"/>
                <a:ea typeface="Bangers"/>
                <a:cs typeface="Bangers"/>
                <a:sym typeface="Bangers"/>
              </a:rPr>
              <a:t>2</a:t>
            </a:r>
            <a:endParaRPr b="1" sz="4200">
              <a:latin typeface="Bangers"/>
              <a:ea typeface="Bangers"/>
              <a:cs typeface="Bangers"/>
              <a:sym typeface="Banger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975" y="1872400"/>
            <a:ext cx="4933400" cy="402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3175" y="2729850"/>
            <a:ext cx="4505225" cy="2475093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8"/>
          <p:cNvSpPr txBox="1"/>
          <p:nvPr/>
        </p:nvSpPr>
        <p:spPr>
          <a:xfrm>
            <a:off x="7077950" y="3271875"/>
            <a:ext cx="4941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Z</a:t>
            </a:r>
            <a:endParaRPr sz="2100"/>
          </a:p>
        </p:txBody>
      </p:sp>
      <p:sp>
        <p:nvSpPr>
          <p:cNvPr id="107" name="Google Shape;107;p18"/>
          <p:cNvSpPr txBox="1"/>
          <p:nvPr/>
        </p:nvSpPr>
        <p:spPr>
          <a:xfrm>
            <a:off x="267100" y="160250"/>
            <a:ext cx="1041600" cy="1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0">
                <a:latin typeface="Bangers"/>
                <a:ea typeface="Bangers"/>
                <a:cs typeface="Bangers"/>
                <a:sym typeface="Bangers"/>
              </a:rPr>
              <a:t>F</a:t>
            </a:r>
            <a:endParaRPr b="1" sz="8000"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108" name="Google Shape;108;p18"/>
          <p:cNvSpPr txBox="1"/>
          <p:nvPr/>
        </p:nvSpPr>
        <p:spPr>
          <a:xfrm>
            <a:off x="472900" y="1781650"/>
            <a:ext cx="1041600" cy="1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Bangers"/>
                <a:ea typeface="Bangers"/>
                <a:cs typeface="Bangers"/>
                <a:sym typeface="Bangers"/>
              </a:rPr>
              <a:t>1</a:t>
            </a:r>
            <a:endParaRPr b="1" sz="4200"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109" name="Google Shape;109;p18"/>
          <p:cNvSpPr txBox="1"/>
          <p:nvPr/>
        </p:nvSpPr>
        <p:spPr>
          <a:xfrm>
            <a:off x="5553150" y="1626900"/>
            <a:ext cx="1041600" cy="1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Bangers"/>
                <a:ea typeface="Bangers"/>
                <a:cs typeface="Bangers"/>
                <a:sym typeface="Bangers"/>
              </a:rPr>
              <a:t>2</a:t>
            </a:r>
            <a:endParaRPr b="1" sz="4200">
              <a:latin typeface="Bangers"/>
              <a:ea typeface="Bangers"/>
              <a:cs typeface="Bangers"/>
              <a:sym typeface="Banger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00" y="2342550"/>
            <a:ext cx="4376475" cy="345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9"/>
          <p:cNvPicPr preferRelativeResize="0"/>
          <p:nvPr/>
        </p:nvPicPr>
        <p:blipFill rotWithShape="1">
          <a:blip r:embed="rId4">
            <a:alphaModFix/>
          </a:blip>
          <a:srcRect b="0" l="0" r="0" t="8366"/>
          <a:stretch/>
        </p:blipFill>
        <p:spPr>
          <a:xfrm>
            <a:off x="4881600" y="2673026"/>
            <a:ext cx="5011049" cy="242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9"/>
          <p:cNvSpPr txBox="1"/>
          <p:nvPr/>
        </p:nvSpPr>
        <p:spPr>
          <a:xfrm>
            <a:off x="267100" y="160250"/>
            <a:ext cx="1041600" cy="1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0">
                <a:latin typeface="Bangers"/>
                <a:ea typeface="Bangers"/>
                <a:cs typeface="Bangers"/>
                <a:sym typeface="Bangers"/>
              </a:rPr>
              <a:t>G</a:t>
            </a:r>
            <a:endParaRPr b="1" sz="8000"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117" name="Google Shape;117;p19"/>
          <p:cNvSpPr txBox="1"/>
          <p:nvPr/>
        </p:nvSpPr>
        <p:spPr>
          <a:xfrm>
            <a:off x="472900" y="1781650"/>
            <a:ext cx="1041600" cy="1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Bangers"/>
                <a:ea typeface="Bangers"/>
                <a:cs typeface="Bangers"/>
                <a:sym typeface="Bangers"/>
              </a:rPr>
              <a:t>1</a:t>
            </a:r>
            <a:endParaRPr b="1" sz="4200"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118" name="Google Shape;118;p19"/>
          <p:cNvSpPr txBox="1"/>
          <p:nvPr/>
        </p:nvSpPr>
        <p:spPr>
          <a:xfrm>
            <a:off x="5553150" y="1626900"/>
            <a:ext cx="1041600" cy="1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Bangers"/>
                <a:ea typeface="Bangers"/>
                <a:cs typeface="Bangers"/>
                <a:sym typeface="Bangers"/>
              </a:rPr>
              <a:t>2</a:t>
            </a:r>
            <a:endParaRPr b="1" sz="4200">
              <a:latin typeface="Bangers"/>
              <a:ea typeface="Bangers"/>
              <a:cs typeface="Bangers"/>
              <a:sym typeface="Banger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/>
          <p:nvPr/>
        </p:nvSpPr>
        <p:spPr>
          <a:xfrm>
            <a:off x="67075" y="407900"/>
            <a:ext cx="3622200" cy="1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0">
                <a:latin typeface="Bangers"/>
                <a:ea typeface="Bangers"/>
                <a:cs typeface="Bangers"/>
                <a:sym typeface="Bangers"/>
              </a:rPr>
              <a:t>ANSWERS</a:t>
            </a:r>
            <a:endParaRPr b="1" sz="8000">
              <a:latin typeface="Bangers"/>
              <a:ea typeface="Bangers"/>
              <a:cs typeface="Bangers"/>
              <a:sym typeface="Bangers"/>
            </a:endParaRPr>
          </a:p>
        </p:txBody>
      </p:sp>
      <p:graphicFrame>
        <p:nvGraphicFramePr>
          <p:cNvPr id="124" name="Google Shape;124;p20"/>
          <p:cNvGraphicFramePr/>
          <p:nvPr/>
        </p:nvGraphicFramePr>
        <p:xfrm>
          <a:off x="267100" y="2301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{3084D366-5E1F-4F08-90B4-5A7FC7E11EAF}</a:tableStyleId>
              </a:tblPr>
              <a:tblGrid>
                <a:gridCol w="741325"/>
                <a:gridCol w="1195350"/>
                <a:gridCol w="12755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1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2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A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45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B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 = 9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Y = 67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C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104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73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D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x=7, 61, 29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x=13, 58, 122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E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104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55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F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a=140, b=40, c=140</a:t>
                      </a:r>
                      <a:endParaRPr sz="8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x=50, y=130, z=130</a:t>
                      </a:r>
                      <a:endParaRPr sz="8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G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x=37, others 68</a:t>
                      </a:r>
                      <a:endParaRPr sz="9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x=7, 23 and 157</a:t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25" name="Google Shape;12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6050" y="639650"/>
            <a:ext cx="2106750" cy="634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30125" y="784800"/>
            <a:ext cx="2560586" cy="620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