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D314CBC-CDAC-452D-988C-D871332E1563}">
  <a:tblStyle styleId="{7D314CBC-CDAC-452D-988C-D871332E156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document/d/1oWTCEu-XDLukRnVW0gX_kGk3Lp9f6cDX0eXV2lmcktw/edit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Doc: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https://docs.google.com/document/d/1oWTCEu-XDLukRnVW0gX_kGk3Lp9f6cDX0eXV2lmcktw/edit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4a43c41b42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4a43c41b42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4a43c41b42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14a43c41b4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eebef72c4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eebef72c4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we get when we multiply (x+2)(x+3)? [distributive property OR box method]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job today is to find the factors of each trinomial.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f47a9d0b62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f47a9d0b62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we get when we multiply (x+2)(x+3)? [distributive property OR box method]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job today is to find the factors of each trinomial. 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eebef72c47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eebef72c47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f47a9d0b62_2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f47a9d0b62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eebef72c47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eebef72c47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f47a9d0b62_2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f47a9d0b62_2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eebef72c47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eebef72c47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f47a9d0b62_2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f47a9d0b62_2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eebef72c47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eebef72c47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f47a9d0b62_2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f47a9d0b62_2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eebef72c47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eebef72c47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Factoring Trinomials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Thin Slicing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4206525" y="318775"/>
            <a:ext cx="4708800" cy="2005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911113" y="4101000"/>
            <a:ext cx="2441700" cy="10425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→ Math isn’t about speed</a:t>
            </a:r>
            <a:r>
              <a:rPr lang="en"/>
              <a:t>.</a:t>
            </a: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 rotWithShape="1">
          <a:blip r:embed="rId3">
            <a:alphaModFix/>
          </a:blip>
          <a:srcRect b="0" l="0" r="0" t="3100"/>
          <a:stretch/>
        </p:blipFill>
        <p:spPr>
          <a:xfrm>
            <a:off x="157350" y="0"/>
            <a:ext cx="375376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 rotWithShape="1">
          <a:blip r:embed="rId4">
            <a:alphaModFix/>
          </a:blip>
          <a:srcRect b="78605" l="2320" r="48724" t="0"/>
          <a:stretch/>
        </p:blipFill>
        <p:spPr>
          <a:xfrm>
            <a:off x="4343400" y="931150"/>
            <a:ext cx="3536100" cy="7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4306975" y="392350"/>
            <a:ext cx="4102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2"/>
                </a:solidFill>
              </a:rPr>
              <a:t>Warm-Up: Multiply</a:t>
            </a:r>
            <a:endParaRPr sz="23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5"/>
          <p:cNvPicPr preferRelativeResize="0"/>
          <p:nvPr/>
        </p:nvPicPr>
        <p:blipFill rotWithShape="1">
          <a:blip r:embed="rId3">
            <a:alphaModFix/>
          </a:blip>
          <a:srcRect b="78605" l="0" r="41799" t="0"/>
          <a:stretch/>
        </p:blipFill>
        <p:spPr>
          <a:xfrm>
            <a:off x="914400" y="1170125"/>
            <a:ext cx="4203775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 1: Find the factors of each trinomial.</a:t>
            </a:r>
            <a:endParaRPr/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400" y="1170125"/>
            <a:ext cx="7222975" cy="370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 1: Find the factors of each trinomial.</a:t>
            </a:r>
            <a:endParaRPr/>
          </a:p>
        </p:txBody>
      </p:sp>
      <p:pic>
        <p:nvPicPr>
          <p:cNvPr id="81" name="Google Shape;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400" y="1170125"/>
            <a:ext cx="7222975" cy="370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 2: </a:t>
            </a:r>
            <a:r>
              <a:rPr lang="en"/>
              <a:t>Find the factors of each trinomial.</a:t>
            </a:r>
            <a:endParaRPr/>
          </a:p>
        </p:txBody>
      </p:sp>
      <p:pic>
        <p:nvPicPr>
          <p:cNvPr id="87" name="Google Shape;8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500" y="1156700"/>
            <a:ext cx="7579775" cy="326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 2: Find the factors of each trinomial.</a:t>
            </a:r>
            <a:endParaRPr/>
          </a:p>
        </p:txBody>
      </p:sp>
      <p:pic>
        <p:nvPicPr>
          <p:cNvPr id="93" name="Google Shape;9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500" y="1156700"/>
            <a:ext cx="7579775" cy="326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 3: Find the factors of each trinomial.</a:t>
            </a:r>
            <a:endParaRPr/>
          </a:p>
        </p:txBody>
      </p:sp>
      <p:pic>
        <p:nvPicPr>
          <p:cNvPr id="99" name="Google Shape;9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913" y="1116425"/>
            <a:ext cx="7402175" cy="365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 3: Find the factors of each trinomial.</a:t>
            </a:r>
            <a:endParaRPr/>
          </a:p>
        </p:txBody>
      </p:sp>
      <p:pic>
        <p:nvPicPr>
          <p:cNvPr id="105" name="Google Shape;10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913" y="1116425"/>
            <a:ext cx="7402175" cy="365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 4: Find the factors of each trinomial.</a:t>
            </a:r>
            <a:endParaRPr/>
          </a:p>
        </p:txBody>
      </p:sp>
      <p:pic>
        <p:nvPicPr>
          <p:cNvPr id="111" name="Google Shape;11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7438" y="1264125"/>
            <a:ext cx="7549125" cy="348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 4: Find the factors of each trinomial.</a:t>
            </a:r>
            <a:endParaRPr/>
          </a:p>
        </p:txBody>
      </p:sp>
      <p:pic>
        <p:nvPicPr>
          <p:cNvPr id="117" name="Google Shape;11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7438" y="1264125"/>
            <a:ext cx="7549125" cy="348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 5: Find the factors of each trinomial.</a:t>
            </a:r>
            <a:endParaRPr/>
          </a:p>
        </p:txBody>
      </p:sp>
      <p:pic>
        <p:nvPicPr>
          <p:cNvPr id="123" name="Google Shape;12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2350" y="1358125"/>
            <a:ext cx="7359300" cy="320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 5: Find the factors of each trinomial.</a:t>
            </a:r>
            <a:endParaRPr/>
          </a:p>
        </p:txBody>
      </p:sp>
      <p:pic>
        <p:nvPicPr>
          <p:cNvPr id="129" name="Google Shape;12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2350" y="1358125"/>
            <a:ext cx="7359300" cy="320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6"/>
          <p:cNvSpPr txBox="1"/>
          <p:nvPr>
            <p:ph type="title"/>
          </p:nvPr>
        </p:nvSpPr>
        <p:spPr>
          <a:xfrm>
            <a:off x="2597700" y="1892825"/>
            <a:ext cx="627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20"/>
              <a:t>Example(s)					Things to Remember</a:t>
            </a:r>
            <a:endParaRPr sz="2020"/>
          </a:p>
        </p:txBody>
      </p:sp>
      <p:graphicFrame>
        <p:nvGraphicFramePr>
          <p:cNvPr id="135" name="Google Shape;135;p26"/>
          <p:cNvGraphicFramePr/>
          <p:nvPr/>
        </p:nvGraphicFramePr>
        <p:xfrm>
          <a:off x="1638300" y="227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{7D314CBC-CDAC-452D-988C-D871332E1563}</a:tableStyleId>
              </a:tblPr>
              <a:tblGrid>
                <a:gridCol w="3619500"/>
                <a:gridCol w="3619500"/>
              </a:tblGrid>
              <a:tr h="2723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6" name="Google Shape;136;p26"/>
          <p:cNvSpPr txBox="1"/>
          <p:nvPr/>
        </p:nvSpPr>
        <p:spPr>
          <a:xfrm>
            <a:off x="3637800" y="1331313"/>
            <a:ext cx="3240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highlight>
                  <a:schemeClr val="accent6"/>
                </a:highlight>
              </a:rPr>
              <a:t>Factoring Quadratics</a:t>
            </a:r>
            <a:endParaRPr b="1" sz="2100">
              <a:highlight>
                <a:schemeClr val="accent6"/>
              </a:highlight>
            </a:endParaRPr>
          </a:p>
        </p:txBody>
      </p:sp>
      <p:sp>
        <p:nvSpPr>
          <p:cNvPr id="137" name="Google Shape;137;p26"/>
          <p:cNvSpPr txBox="1"/>
          <p:nvPr/>
        </p:nvSpPr>
        <p:spPr>
          <a:xfrm>
            <a:off x="0" y="0"/>
            <a:ext cx="76281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/>
              <a:t>In your notebook:</a:t>
            </a:r>
            <a:endParaRPr b="1" sz="2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Write down things that will be helpful for you in a few weeks. Write enough details/information for your future forgetful self.</a:t>
            </a:r>
            <a:endParaRPr sz="2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