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E4DF9-8C1C-42C4-AD93-D4B4C0C44FD8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ED1CD-8C6B-42B3-90BF-C537A30DAB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americanhistory.si.edu/militaryhistory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Price of Freedom Web Quest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dirty="0" smtClean="0"/>
              <a:t>Go to the following Website: </a:t>
            </a:r>
            <a:r>
              <a:rPr lang="en-US" dirty="0" smtClean="0">
                <a:hlinkClick r:id="rId2"/>
              </a:rPr>
              <a:t>http://americanhistory.si.edu/militaryhistory/</a:t>
            </a:r>
            <a:endParaRPr lang="en-US" dirty="0" smtClean="0"/>
          </a:p>
          <a:p>
            <a:r>
              <a:rPr lang="en-US" dirty="0" smtClean="0"/>
              <a:t>Click on: </a:t>
            </a:r>
            <a:r>
              <a:rPr lang="en-US" u="sng" dirty="0" smtClean="0"/>
              <a:t>Enter the Exhibit</a:t>
            </a:r>
          </a:p>
          <a:p>
            <a:r>
              <a:rPr lang="en-US" dirty="0" smtClean="0"/>
              <a:t>Click on the timeline section labeled: </a:t>
            </a:r>
            <a:r>
              <a:rPr lang="en-US" u="sng" dirty="0" smtClean="0"/>
              <a:t>The Civil War</a:t>
            </a:r>
          </a:p>
          <a:p>
            <a:r>
              <a:rPr lang="en-US" dirty="0" smtClean="0"/>
              <a:t>Read the overview and click: </a:t>
            </a:r>
            <a:r>
              <a:rPr lang="en-US" u="sng" dirty="0" smtClean="0"/>
              <a:t>Begin</a:t>
            </a:r>
          </a:p>
          <a:p>
            <a:r>
              <a:rPr lang="en-US" dirty="0" smtClean="0"/>
              <a:t>Watch the video and click: </a:t>
            </a:r>
            <a:r>
              <a:rPr lang="en-US" u="sng" dirty="0" smtClean="0"/>
              <a:t>Enter Exhibit</a:t>
            </a:r>
          </a:p>
          <a:p>
            <a:r>
              <a:rPr lang="en-US" dirty="0" smtClean="0"/>
              <a:t>Look at the slide shows and read the text.  Answer the question on the following slide.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 smtClean="0"/>
              <a:t>The Civil War Begins: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were Lincoln’s weaknesses when he assumed office?</a:t>
            </a:r>
          </a:p>
          <a:p>
            <a:pPr marL="514350" indent="-514350"/>
            <a:r>
              <a:rPr lang="en-US" u="sng" dirty="0" smtClean="0"/>
              <a:t>Battle of Bull Run: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What was the Confederate war strategy?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r>
              <a:rPr lang="en-US" u="sng" dirty="0" smtClean="0"/>
              <a:t>The Battle of Antietam: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Why did General Lee invade the North?</a:t>
            </a:r>
          </a:p>
          <a:p>
            <a:pPr marL="514350" indent="-514350"/>
            <a:r>
              <a:rPr lang="en-US" u="sng" dirty="0" smtClean="0"/>
              <a:t>The Battle of Vicksburg: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How did General Grant finally cause Vicksburg to surrender?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121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Price of Freedom Web Quest</vt:lpstr>
      <vt:lpstr>Web Questions</vt:lpstr>
    </vt:vector>
  </TitlesOfParts>
  <Company>Phoenix Union High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test</dc:creator>
  <cp:lastModifiedBy>test</cp:lastModifiedBy>
  <cp:revision>8</cp:revision>
  <dcterms:created xsi:type="dcterms:W3CDTF">2010-10-29T14:36:54Z</dcterms:created>
  <dcterms:modified xsi:type="dcterms:W3CDTF">2010-10-29T15:53:15Z</dcterms:modified>
</cp:coreProperties>
</file>