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36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0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68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93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1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83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18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7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7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58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30A99-7C6E-47A2-8DDB-A60F53F67939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87428-F4E0-46C5-8EB8-0ED2A57B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3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motion of a particle along a line is described by the position function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49014" y="2321005"/>
            <a:ext cx="10515600" cy="4351338"/>
          </a:xfrm>
        </p:spPr>
        <p:txBody>
          <a:bodyPr/>
          <a:lstStyle/>
          <a:p>
            <a:pPr marL="514350" marR="0" indent="-51435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Find its position at time t =2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b)	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Find its acceleration at time t.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c)	For which times t is the particle at rest?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d)	For which times t is the particle moving to the right?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e)	For which times t is the particle moving to the left?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f)	Find the distance traveled by the particle from 			t = 0 to t = 3.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g)	Find the displacement of the particle between time 		t = 0 and t = 3.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0" y="2136339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63433"/>
              </p:ext>
            </p:extLst>
          </p:nvPr>
        </p:nvGraphicFramePr>
        <p:xfrm>
          <a:off x="5697538" y="1508125"/>
          <a:ext cx="5678487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3" imgW="1511280" imgH="228600" progId="Equation.DSMT4">
                  <p:embed/>
                </p:oleObj>
              </mc:Choice>
              <mc:Fallback>
                <p:oleObj name="Equation" r:id="rId3" imgW="15112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97538" y="1508125"/>
                        <a:ext cx="5678487" cy="858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701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120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MathType 6.0 Equation</vt:lpstr>
      <vt:lpstr>The motion of a particle along a line is described by the position function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Sidanycz, John</dc:creator>
  <cp:lastModifiedBy>Sidanycz, John</cp:lastModifiedBy>
  <cp:revision>5</cp:revision>
  <dcterms:created xsi:type="dcterms:W3CDTF">2021-01-27T20:04:52Z</dcterms:created>
  <dcterms:modified xsi:type="dcterms:W3CDTF">2021-01-28T19:53:18Z</dcterms:modified>
</cp:coreProperties>
</file>