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Old Standard TT" panose="020B0604020202020204" charset="0"/>
      <p:regular r:id="rId12"/>
      <p:bold r:id="rId13"/>
      <p: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6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07067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93304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5088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99943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89507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39845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28861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12294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99086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78944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100"/>
            <a:ext cx="9144000" cy="1711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11" name="Shape 11"/>
          <p:cNvCxnSpPr/>
          <p:nvPr/>
        </p:nvCxnSpPr>
        <p:spPr>
          <a:xfrm>
            <a:off x="641934" y="3597500"/>
            <a:ext cx="390299" cy="0"/>
          </a:xfrm>
          <a:prstGeom prst="straightConnector1">
            <a:avLst/>
          </a:prstGeom>
          <a:noFill/>
          <a:ln w="28575" cap="flat" cmpd="sng">
            <a:solidFill>
              <a:schemeClr val="accent1"/>
            </a:solidFill>
            <a:prstDash val="solid"/>
            <a:round/>
            <a:headEnd type="none" w="med" len="med"/>
            <a:tailEnd type="none" w="med" len="med"/>
          </a:ln>
        </p:spPr>
      </p:cxnSp>
      <p:sp>
        <p:nvSpPr>
          <p:cNvPr id="12" name="Shape 12"/>
          <p:cNvSpPr txBox="1">
            <a:spLocks noGrp="1"/>
          </p:cNvSpPr>
          <p:nvPr>
            <p:ph type="ctrTitle"/>
          </p:nvPr>
        </p:nvSpPr>
        <p:spPr>
          <a:xfrm>
            <a:off x="512700" y="1893300"/>
            <a:ext cx="8118600" cy="1522800"/>
          </a:xfrm>
          <a:prstGeom prst="rect">
            <a:avLst/>
          </a:prstGeom>
        </p:spPr>
        <p:txBody>
          <a:bodyPr lIns="91425" tIns="91425" rIns="91425" bIns="91425" anchor="b" anchorCtr="0"/>
          <a:lstStyle>
            <a:lvl1pPr lvl="0">
              <a:spcBef>
                <a:spcPts val="0"/>
              </a:spcBef>
              <a:buClr>
                <a:schemeClr val="accent1"/>
              </a:buClr>
              <a:buSzPct val="100000"/>
              <a:defRPr sz="4200">
                <a:solidFill>
                  <a:schemeClr val="accent1"/>
                </a:solidFill>
              </a:defRPr>
            </a:lvl1pPr>
            <a:lvl2pPr lvl="1">
              <a:spcBef>
                <a:spcPts val="0"/>
              </a:spcBef>
              <a:buClr>
                <a:schemeClr val="accent1"/>
              </a:buClr>
              <a:buSzPct val="100000"/>
              <a:defRPr sz="4200">
                <a:solidFill>
                  <a:schemeClr val="accent1"/>
                </a:solidFill>
              </a:defRPr>
            </a:lvl2pPr>
            <a:lvl3pPr lvl="2">
              <a:spcBef>
                <a:spcPts val="0"/>
              </a:spcBef>
              <a:buClr>
                <a:schemeClr val="accent1"/>
              </a:buClr>
              <a:buSzPct val="100000"/>
              <a:defRPr sz="4200">
                <a:solidFill>
                  <a:schemeClr val="accent1"/>
                </a:solidFill>
              </a:defRPr>
            </a:lvl3pPr>
            <a:lvl4pPr lvl="3">
              <a:spcBef>
                <a:spcPts val="0"/>
              </a:spcBef>
              <a:buClr>
                <a:schemeClr val="accent1"/>
              </a:buClr>
              <a:buSzPct val="100000"/>
              <a:defRPr sz="4200">
                <a:solidFill>
                  <a:schemeClr val="accent1"/>
                </a:solidFill>
              </a:defRPr>
            </a:lvl4pPr>
            <a:lvl5pPr lvl="4">
              <a:spcBef>
                <a:spcPts val="0"/>
              </a:spcBef>
              <a:buClr>
                <a:schemeClr val="accent1"/>
              </a:buClr>
              <a:buSzPct val="100000"/>
              <a:defRPr sz="4200">
                <a:solidFill>
                  <a:schemeClr val="accent1"/>
                </a:solidFill>
              </a:defRPr>
            </a:lvl5pPr>
            <a:lvl6pPr lvl="5">
              <a:spcBef>
                <a:spcPts val="0"/>
              </a:spcBef>
              <a:buClr>
                <a:schemeClr val="accent1"/>
              </a:buClr>
              <a:buSzPct val="100000"/>
              <a:defRPr sz="4200">
                <a:solidFill>
                  <a:schemeClr val="accent1"/>
                </a:solidFill>
              </a:defRPr>
            </a:lvl6pPr>
            <a:lvl7pPr lvl="6">
              <a:spcBef>
                <a:spcPts val="0"/>
              </a:spcBef>
              <a:buClr>
                <a:schemeClr val="accent1"/>
              </a:buClr>
              <a:buSzPct val="100000"/>
              <a:defRPr sz="4200">
                <a:solidFill>
                  <a:schemeClr val="accent1"/>
                </a:solidFill>
              </a:defRPr>
            </a:lvl7pPr>
            <a:lvl8pPr lvl="7">
              <a:spcBef>
                <a:spcPts val="0"/>
              </a:spcBef>
              <a:buClr>
                <a:schemeClr val="accent1"/>
              </a:buClr>
              <a:buSzPct val="100000"/>
              <a:defRPr sz="4200">
                <a:solidFill>
                  <a:schemeClr val="accent1"/>
                </a:solidFill>
              </a:defRPr>
            </a:lvl8pPr>
            <a:lvl9pPr lvl="8">
              <a:spcBef>
                <a:spcPts val="0"/>
              </a:spcBef>
              <a:buClr>
                <a:schemeClr val="accent1"/>
              </a:buClr>
              <a:buSzPct val="100000"/>
              <a:defRPr sz="4200">
                <a:solidFill>
                  <a:schemeClr val="accent1"/>
                </a:solidFill>
              </a:defRPr>
            </a:lvl9pPr>
          </a:lstStyle>
          <a:p>
            <a:endParaRPr/>
          </a:p>
        </p:txBody>
      </p:sp>
      <p:sp>
        <p:nvSpPr>
          <p:cNvPr id="13" name="Shape 13"/>
          <p:cNvSpPr txBox="1">
            <a:spLocks noGrp="1"/>
          </p:cNvSpPr>
          <p:nvPr>
            <p:ph type="subTitle" idx="1"/>
          </p:nvPr>
        </p:nvSpPr>
        <p:spPr>
          <a:xfrm>
            <a:off x="512700" y="3840639"/>
            <a:ext cx="8118600" cy="787500"/>
          </a:xfrm>
          <a:prstGeom prst="rect">
            <a:avLst/>
          </a:prstGeom>
        </p:spPr>
        <p:txBody>
          <a:bodyPr lIns="91425" tIns="91425" rIns="91425" bIns="91425" anchor="t" anchorCtr="0"/>
          <a:lstStyle>
            <a:lvl1pPr lvl="0">
              <a:lnSpc>
                <a:spcPct val="100000"/>
              </a:lnSpc>
              <a:spcBef>
                <a:spcPts val="0"/>
              </a:spcBef>
              <a:spcAft>
                <a:spcPts val="0"/>
              </a:spcAft>
              <a:buClr>
                <a:schemeClr val="accent2"/>
              </a:buClr>
              <a:buSzPct val="100000"/>
              <a:buNone/>
              <a:defRPr sz="2400">
                <a:solidFill>
                  <a:schemeClr val="accent2"/>
                </a:solidFill>
              </a:defRPr>
            </a:lvl1pPr>
            <a:lvl2pPr lvl="1">
              <a:lnSpc>
                <a:spcPct val="100000"/>
              </a:lnSpc>
              <a:spcBef>
                <a:spcPts val="0"/>
              </a:spcBef>
              <a:spcAft>
                <a:spcPts val="0"/>
              </a:spcAft>
              <a:buClr>
                <a:schemeClr val="accent2"/>
              </a:buClr>
              <a:buSzPct val="100000"/>
              <a:buNone/>
              <a:defRPr sz="2400">
                <a:solidFill>
                  <a:schemeClr val="accent2"/>
                </a:solidFill>
              </a:defRPr>
            </a:lvl2pPr>
            <a:lvl3pPr lvl="2">
              <a:lnSpc>
                <a:spcPct val="100000"/>
              </a:lnSpc>
              <a:spcBef>
                <a:spcPts val="0"/>
              </a:spcBef>
              <a:spcAft>
                <a:spcPts val="0"/>
              </a:spcAft>
              <a:buClr>
                <a:schemeClr val="accent2"/>
              </a:buClr>
              <a:buSzPct val="100000"/>
              <a:buNone/>
              <a:defRPr sz="2400">
                <a:solidFill>
                  <a:schemeClr val="accent2"/>
                </a:solidFill>
              </a:defRPr>
            </a:lvl3pPr>
            <a:lvl4pPr lvl="3">
              <a:lnSpc>
                <a:spcPct val="100000"/>
              </a:lnSpc>
              <a:spcBef>
                <a:spcPts val="0"/>
              </a:spcBef>
              <a:spcAft>
                <a:spcPts val="0"/>
              </a:spcAft>
              <a:buClr>
                <a:schemeClr val="accent2"/>
              </a:buClr>
              <a:buSzPct val="100000"/>
              <a:buNone/>
              <a:defRPr sz="2400">
                <a:solidFill>
                  <a:schemeClr val="accent2"/>
                </a:solidFill>
              </a:defRPr>
            </a:lvl4pPr>
            <a:lvl5pPr lvl="4">
              <a:lnSpc>
                <a:spcPct val="100000"/>
              </a:lnSpc>
              <a:spcBef>
                <a:spcPts val="0"/>
              </a:spcBef>
              <a:spcAft>
                <a:spcPts val="0"/>
              </a:spcAft>
              <a:buClr>
                <a:schemeClr val="accent2"/>
              </a:buClr>
              <a:buSzPct val="100000"/>
              <a:buNone/>
              <a:defRPr sz="2400">
                <a:solidFill>
                  <a:schemeClr val="accent2"/>
                </a:solidFill>
              </a:defRPr>
            </a:lvl5pPr>
            <a:lvl6pPr lvl="5">
              <a:lnSpc>
                <a:spcPct val="100000"/>
              </a:lnSpc>
              <a:spcBef>
                <a:spcPts val="0"/>
              </a:spcBef>
              <a:spcAft>
                <a:spcPts val="0"/>
              </a:spcAft>
              <a:buClr>
                <a:schemeClr val="accent2"/>
              </a:buClr>
              <a:buSzPct val="100000"/>
              <a:buNone/>
              <a:defRPr sz="2400">
                <a:solidFill>
                  <a:schemeClr val="accent2"/>
                </a:solidFill>
              </a:defRPr>
            </a:lvl6pPr>
            <a:lvl7pPr lvl="6">
              <a:lnSpc>
                <a:spcPct val="100000"/>
              </a:lnSpc>
              <a:spcBef>
                <a:spcPts val="0"/>
              </a:spcBef>
              <a:spcAft>
                <a:spcPts val="0"/>
              </a:spcAft>
              <a:buClr>
                <a:schemeClr val="accent2"/>
              </a:buClr>
              <a:buSzPct val="100000"/>
              <a:buNone/>
              <a:defRPr sz="2400">
                <a:solidFill>
                  <a:schemeClr val="accent2"/>
                </a:solidFill>
              </a:defRPr>
            </a:lvl7pPr>
            <a:lvl8pPr lvl="7">
              <a:lnSpc>
                <a:spcPct val="100000"/>
              </a:lnSpc>
              <a:spcBef>
                <a:spcPts val="0"/>
              </a:spcBef>
              <a:spcAft>
                <a:spcPts val="0"/>
              </a:spcAft>
              <a:buClr>
                <a:schemeClr val="accent2"/>
              </a:buClr>
              <a:buSzPct val="100000"/>
              <a:buNone/>
              <a:defRPr sz="2400">
                <a:solidFill>
                  <a:schemeClr val="accent2"/>
                </a:solidFill>
              </a:defRPr>
            </a:lvl8pPr>
            <a:lvl9pPr lvl="8">
              <a:lnSpc>
                <a:spcPct val="100000"/>
              </a:lnSpc>
              <a:spcBef>
                <a:spcPts val="0"/>
              </a:spcBef>
              <a:spcAft>
                <a:spcPts val="0"/>
              </a:spcAft>
              <a:buClr>
                <a:schemeClr val="accent2"/>
              </a:buClr>
              <a:buSzPct val="100000"/>
              <a:buNone/>
              <a:defRPr sz="2400">
                <a:solidFill>
                  <a:schemeClr val="accent2"/>
                </a:solidFill>
              </a:defRPr>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cxnSp>
        <p:nvCxnSpPr>
          <p:cNvPr id="16" name="Shape 16"/>
          <p:cNvCxnSpPr/>
          <p:nvPr/>
        </p:nvCxnSpPr>
        <p:spPr>
          <a:xfrm>
            <a:off x="641934" y="3597500"/>
            <a:ext cx="390299" cy="0"/>
          </a:xfrm>
          <a:prstGeom prst="straightConnector1">
            <a:avLst/>
          </a:prstGeom>
          <a:noFill/>
          <a:ln w="28575" cap="flat" cmpd="sng">
            <a:solidFill>
              <a:schemeClr val="lt2"/>
            </a:solidFill>
            <a:prstDash val="solid"/>
            <a:round/>
            <a:headEnd type="none" w="med" len="med"/>
            <a:tailEnd type="none" w="med" len="med"/>
          </a:ln>
        </p:spPr>
      </p:cxnSp>
      <p:sp>
        <p:nvSpPr>
          <p:cNvPr id="17" name="Shape 17"/>
          <p:cNvSpPr txBox="1">
            <a:spLocks noGrp="1"/>
          </p:cNvSpPr>
          <p:nvPr>
            <p:ph type="title"/>
          </p:nvPr>
        </p:nvSpPr>
        <p:spPr>
          <a:xfrm>
            <a:off x="512700" y="1893300"/>
            <a:ext cx="8118600" cy="1522800"/>
          </a:xfrm>
          <a:prstGeom prst="rect">
            <a:avLst/>
          </a:prstGeom>
        </p:spPr>
        <p:txBody>
          <a:bodyPr lIns="91425" tIns="91425" rIns="91425" bIns="91425" anchor="b" anchorCtr="0"/>
          <a:lstStyle>
            <a:lvl1pPr lvl="0">
              <a:spcBef>
                <a:spcPts val="0"/>
              </a:spcBef>
              <a:buClr>
                <a:schemeClr val="accent1"/>
              </a:buClr>
              <a:buSzPct val="100000"/>
              <a:defRPr sz="6000">
                <a:solidFill>
                  <a:schemeClr val="accent1"/>
                </a:solidFill>
              </a:defRPr>
            </a:lvl1pPr>
            <a:lvl2pPr lvl="1">
              <a:spcBef>
                <a:spcPts val="0"/>
              </a:spcBef>
              <a:buClr>
                <a:schemeClr val="accent1"/>
              </a:buClr>
              <a:buSzPct val="100000"/>
              <a:defRPr sz="6000">
                <a:solidFill>
                  <a:schemeClr val="accent1"/>
                </a:solidFill>
              </a:defRPr>
            </a:lvl2pPr>
            <a:lvl3pPr lvl="2">
              <a:spcBef>
                <a:spcPts val="0"/>
              </a:spcBef>
              <a:buClr>
                <a:schemeClr val="accent1"/>
              </a:buClr>
              <a:buSzPct val="100000"/>
              <a:defRPr sz="6000">
                <a:solidFill>
                  <a:schemeClr val="accent1"/>
                </a:solidFill>
              </a:defRPr>
            </a:lvl3pPr>
            <a:lvl4pPr lvl="3">
              <a:spcBef>
                <a:spcPts val="0"/>
              </a:spcBef>
              <a:buClr>
                <a:schemeClr val="accent1"/>
              </a:buClr>
              <a:buSzPct val="100000"/>
              <a:defRPr sz="6000">
                <a:solidFill>
                  <a:schemeClr val="accent1"/>
                </a:solidFill>
              </a:defRPr>
            </a:lvl4pPr>
            <a:lvl5pPr lvl="4">
              <a:spcBef>
                <a:spcPts val="0"/>
              </a:spcBef>
              <a:buClr>
                <a:schemeClr val="accent1"/>
              </a:buClr>
              <a:buSzPct val="100000"/>
              <a:defRPr sz="6000">
                <a:solidFill>
                  <a:schemeClr val="accent1"/>
                </a:solidFill>
              </a:defRPr>
            </a:lvl5pPr>
            <a:lvl6pPr lvl="5">
              <a:spcBef>
                <a:spcPts val="0"/>
              </a:spcBef>
              <a:buClr>
                <a:schemeClr val="accent1"/>
              </a:buClr>
              <a:buSzPct val="100000"/>
              <a:defRPr sz="6000">
                <a:solidFill>
                  <a:schemeClr val="accent1"/>
                </a:solidFill>
              </a:defRPr>
            </a:lvl6pPr>
            <a:lvl7pPr lvl="6">
              <a:spcBef>
                <a:spcPts val="0"/>
              </a:spcBef>
              <a:buClr>
                <a:schemeClr val="accent1"/>
              </a:buClr>
              <a:buSzPct val="100000"/>
              <a:defRPr sz="6000">
                <a:solidFill>
                  <a:schemeClr val="accent1"/>
                </a:solidFill>
              </a:defRPr>
            </a:lvl7pPr>
            <a:lvl8pPr lvl="7">
              <a:spcBef>
                <a:spcPts val="0"/>
              </a:spcBef>
              <a:buClr>
                <a:schemeClr val="accent1"/>
              </a:buClr>
              <a:buSzPct val="100000"/>
              <a:defRPr sz="6000">
                <a:solidFill>
                  <a:schemeClr val="accent1"/>
                </a:solidFill>
              </a:defRPr>
            </a:lvl8pPr>
            <a:lvl9pPr lvl="8">
              <a:spcBef>
                <a:spcPts val="0"/>
              </a:spcBef>
              <a:buClr>
                <a:schemeClr val="accent1"/>
              </a:buClr>
              <a:buSzPct val="100000"/>
              <a:defRPr sz="6000">
                <a:solidFill>
                  <a:schemeClr val="accent1"/>
                </a:solidFill>
              </a:defRPr>
            </a:lvl9pPr>
          </a:lstStyle>
          <a:p>
            <a:endParaRPr/>
          </a:p>
        </p:txBody>
      </p:sp>
      <p:sp>
        <p:nvSpPr>
          <p:cNvPr id="18" name="Shape 1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title"/>
          </p:nvPr>
        </p:nvSpPr>
        <p:spPr>
          <a:xfrm>
            <a:off x="311700" y="445025"/>
            <a:ext cx="8520600"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71600"/>
            <a:ext cx="8520600" cy="3397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71675"/>
            <a:ext cx="3999900"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71675"/>
            <a:ext cx="3999900"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5604000" cy="4090800"/>
          </a:xfrm>
          <a:prstGeom prst="rect">
            <a:avLst/>
          </a:prstGeom>
        </p:spPr>
        <p:txBody>
          <a:bodyPr lIns="91425" tIns="91425" rIns="91425" bIns="91425" anchor="ctr" anchorCtr="0"/>
          <a:lstStyle>
            <a:lvl1pPr lvl="0">
              <a:spcBef>
                <a:spcPts val="0"/>
              </a:spcBef>
              <a:buClr>
                <a:schemeClr val="accent1"/>
              </a:buClr>
              <a:buSzPct val="100000"/>
              <a:defRPr sz="5400">
                <a:solidFill>
                  <a:schemeClr val="accent1"/>
                </a:solidFill>
              </a:defRPr>
            </a:lvl1pPr>
            <a:lvl2pPr lvl="1">
              <a:spcBef>
                <a:spcPts val="0"/>
              </a:spcBef>
              <a:buClr>
                <a:schemeClr val="accent1"/>
              </a:buClr>
              <a:buSzPct val="100000"/>
              <a:defRPr sz="5400">
                <a:solidFill>
                  <a:schemeClr val="accent1"/>
                </a:solidFill>
              </a:defRPr>
            </a:lvl2pPr>
            <a:lvl3pPr lvl="2">
              <a:spcBef>
                <a:spcPts val="0"/>
              </a:spcBef>
              <a:buClr>
                <a:schemeClr val="accent1"/>
              </a:buClr>
              <a:buSzPct val="100000"/>
              <a:defRPr sz="5400">
                <a:solidFill>
                  <a:schemeClr val="accent1"/>
                </a:solidFill>
              </a:defRPr>
            </a:lvl3pPr>
            <a:lvl4pPr lvl="3">
              <a:spcBef>
                <a:spcPts val="0"/>
              </a:spcBef>
              <a:buClr>
                <a:schemeClr val="accent1"/>
              </a:buClr>
              <a:buSzPct val="100000"/>
              <a:defRPr sz="5400">
                <a:solidFill>
                  <a:schemeClr val="accent1"/>
                </a:solidFill>
              </a:defRPr>
            </a:lvl4pPr>
            <a:lvl5pPr lvl="4">
              <a:spcBef>
                <a:spcPts val="0"/>
              </a:spcBef>
              <a:buClr>
                <a:schemeClr val="accent1"/>
              </a:buClr>
              <a:buSzPct val="100000"/>
              <a:defRPr sz="5400">
                <a:solidFill>
                  <a:schemeClr val="accent1"/>
                </a:solidFill>
              </a:defRPr>
            </a:lvl5pPr>
            <a:lvl6pPr lvl="5">
              <a:spcBef>
                <a:spcPts val="0"/>
              </a:spcBef>
              <a:buClr>
                <a:schemeClr val="accent1"/>
              </a:buClr>
              <a:buSzPct val="100000"/>
              <a:defRPr sz="5400">
                <a:solidFill>
                  <a:schemeClr val="accent1"/>
                </a:solidFill>
              </a:defRPr>
            </a:lvl6pPr>
            <a:lvl7pPr lvl="6">
              <a:spcBef>
                <a:spcPts val="0"/>
              </a:spcBef>
              <a:buClr>
                <a:schemeClr val="accent1"/>
              </a:buClr>
              <a:buSzPct val="100000"/>
              <a:defRPr sz="5400">
                <a:solidFill>
                  <a:schemeClr val="accent1"/>
                </a:solidFill>
              </a:defRPr>
            </a:lvl7pPr>
            <a:lvl8pPr lvl="7">
              <a:spcBef>
                <a:spcPts val="0"/>
              </a:spcBef>
              <a:buClr>
                <a:schemeClr val="accent1"/>
              </a:buClr>
              <a:buSzPct val="100000"/>
              <a:defRPr sz="5400">
                <a:solidFill>
                  <a:schemeClr val="accent1"/>
                </a:solidFill>
              </a:defRPr>
            </a:lvl8pPr>
            <a:lvl9pPr lvl="8">
              <a:spcBef>
                <a:spcPts val="0"/>
              </a:spcBef>
              <a:buClr>
                <a:schemeClr val="accent1"/>
              </a:buClr>
              <a:buSzPct val="100000"/>
              <a:defRPr sz="5400">
                <a:solidFill>
                  <a:schemeClr val="accent1"/>
                </a:solidFill>
              </a:defRPr>
            </a:lvl9pPr>
          </a:lstStyle>
          <a:p>
            <a:endParaRPr/>
          </a:p>
        </p:txBody>
      </p:sp>
      <p:sp>
        <p:nvSpPr>
          <p:cNvPr id="38" name="Shape 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1" name="Shape 41"/>
          <p:cNvCxnSpPr/>
          <p:nvPr/>
        </p:nvCxnSpPr>
        <p:spPr>
          <a:xfrm>
            <a:off x="5029675" y="4495500"/>
            <a:ext cx="686400" cy="0"/>
          </a:xfrm>
          <a:prstGeom prst="straightConnector1">
            <a:avLst/>
          </a:prstGeom>
          <a:noFill/>
          <a:ln w="19050" cap="flat" cmpd="sng">
            <a:solidFill>
              <a:schemeClr val="lt2"/>
            </a:solidFill>
            <a:prstDash val="solid"/>
            <a:round/>
            <a:headEnd type="none" w="med" len="med"/>
            <a:tailEnd type="none" w="med" len="med"/>
          </a:ln>
        </p:spPr>
      </p:cxnSp>
      <p:sp>
        <p:nvSpPr>
          <p:cNvPr id="42" name="Shape 42"/>
          <p:cNvSpPr txBox="1">
            <a:spLocks noGrp="1"/>
          </p:cNvSpPr>
          <p:nvPr>
            <p:ph type="title"/>
          </p:nvPr>
        </p:nvSpPr>
        <p:spPr>
          <a:xfrm>
            <a:off x="265500" y="1382350"/>
            <a:ext cx="4045200" cy="1333200"/>
          </a:xfrm>
          <a:prstGeom prst="rect">
            <a:avLst/>
          </a:prstGeom>
        </p:spPr>
        <p:txBody>
          <a:bodyPr lIns="91425" tIns="91425" rIns="91425" bIns="91425" anchor="b" anchorCtr="0"/>
          <a:lstStyle>
            <a:lvl1pPr lvl="0" algn="ctr">
              <a:spcBef>
                <a:spcPts val="0"/>
              </a:spcBef>
              <a:buClr>
                <a:schemeClr val="lt2"/>
              </a:buClr>
              <a:buSzPct val="100000"/>
              <a:defRPr sz="4200">
                <a:solidFill>
                  <a:schemeClr val="lt2"/>
                </a:solidFill>
              </a:defRPr>
            </a:lvl1pPr>
            <a:lvl2pPr lvl="1" algn="ctr">
              <a:spcBef>
                <a:spcPts val="0"/>
              </a:spcBef>
              <a:buClr>
                <a:schemeClr val="lt2"/>
              </a:buClr>
              <a:buSzPct val="100000"/>
              <a:defRPr sz="4200">
                <a:solidFill>
                  <a:schemeClr val="lt2"/>
                </a:solidFill>
              </a:defRPr>
            </a:lvl2pPr>
            <a:lvl3pPr lvl="2" algn="ctr">
              <a:spcBef>
                <a:spcPts val="0"/>
              </a:spcBef>
              <a:buClr>
                <a:schemeClr val="lt2"/>
              </a:buClr>
              <a:buSzPct val="100000"/>
              <a:defRPr sz="4200">
                <a:solidFill>
                  <a:schemeClr val="lt2"/>
                </a:solidFill>
              </a:defRPr>
            </a:lvl3pPr>
            <a:lvl4pPr lvl="3" algn="ctr">
              <a:spcBef>
                <a:spcPts val="0"/>
              </a:spcBef>
              <a:buClr>
                <a:schemeClr val="lt2"/>
              </a:buClr>
              <a:buSzPct val="100000"/>
              <a:defRPr sz="4200">
                <a:solidFill>
                  <a:schemeClr val="lt2"/>
                </a:solidFill>
              </a:defRPr>
            </a:lvl4pPr>
            <a:lvl5pPr lvl="4" algn="ctr">
              <a:spcBef>
                <a:spcPts val="0"/>
              </a:spcBef>
              <a:buClr>
                <a:schemeClr val="lt2"/>
              </a:buClr>
              <a:buSzPct val="100000"/>
              <a:defRPr sz="4200">
                <a:solidFill>
                  <a:schemeClr val="lt2"/>
                </a:solidFill>
              </a:defRPr>
            </a:lvl5pPr>
            <a:lvl6pPr lvl="5" algn="ctr">
              <a:spcBef>
                <a:spcPts val="0"/>
              </a:spcBef>
              <a:buClr>
                <a:schemeClr val="lt2"/>
              </a:buClr>
              <a:buSzPct val="100000"/>
              <a:defRPr sz="4200">
                <a:solidFill>
                  <a:schemeClr val="lt2"/>
                </a:solidFill>
              </a:defRPr>
            </a:lvl6pPr>
            <a:lvl7pPr lvl="6" algn="ctr">
              <a:spcBef>
                <a:spcPts val="0"/>
              </a:spcBef>
              <a:buClr>
                <a:schemeClr val="lt2"/>
              </a:buClr>
              <a:buSzPct val="100000"/>
              <a:defRPr sz="4200">
                <a:solidFill>
                  <a:schemeClr val="lt2"/>
                </a:solidFill>
              </a:defRPr>
            </a:lvl7pPr>
            <a:lvl8pPr lvl="7" algn="ctr">
              <a:spcBef>
                <a:spcPts val="0"/>
              </a:spcBef>
              <a:buClr>
                <a:schemeClr val="lt2"/>
              </a:buClr>
              <a:buSzPct val="100000"/>
              <a:defRPr sz="4200">
                <a:solidFill>
                  <a:schemeClr val="lt2"/>
                </a:solidFill>
              </a:defRPr>
            </a:lvl8pPr>
            <a:lvl9pPr lvl="8" algn="ctr">
              <a:spcBef>
                <a:spcPts val="0"/>
              </a:spcBef>
              <a:buClr>
                <a:schemeClr val="lt2"/>
              </a:buClr>
              <a:buSzPct val="100000"/>
              <a:defRPr sz="4200">
                <a:solidFill>
                  <a:schemeClr val="lt2"/>
                </a:solidFill>
              </a:defRPr>
            </a:lvl9pPr>
          </a:lstStyle>
          <a:p>
            <a:endParaRPr/>
          </a:p>
        </p:txBody>
      </p:sp>
      <p:sp>
        <p:nvSpPr>
          <p:cNvPr id="43" name="Shape 43"/>
          <p:cNvSpPr txBox="1">
            <a:spLocks noGrp="1"/>
          </p:cNvSpPr>
          <p:nvPr>
            <p:ph type="subTitle" idx="1"/>
          </p:nvPr>
        </p:nvSpPr>
        <p:spPr>
          <a:xfrm>
            <a:off x="265500" y="2769000"/>
            <a:ext cx="4045200"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4" name="Shape 4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8" name="Shape 4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039650"/>
            <a:ext cx="8520600" cy="2106300"/>
          </a:xfrm>
          <a:prstGeom prst="rect">
            <a:avLst/>
          </a:prstGeom>
        </p:spPr>
        <p:txBody>
          <a:bodyPr lIns="91425" tIns="91425" rIns="91425" bIns="91425" anchor="b" anchorCtr="0"/>
          <a:lstStyle>
            <a:lvl1pPr lvl="0" algn="ctr">
              <a:spcBef>
                <a:spcPts val="0"/>
              </a:spcBef>
              <a:buSzPct val="100000"/>
              <a:defRPr sz="14000" b="1"/>
            </a:lvl1pPr>
            <a:lvl2pPr lvl="1" algn="ctr">
              <a:spcBef>
                <a:spcPts val="0"/>
              </a:spcBef>
              <a:buSzPct val="100000"/>
              <a:defRPr sz="14000" b="1"/>
            </a:lvl2pPr>
            <a:lvl3pPr lvl="2" algn="ctr">
              <a:spcBef>
                <a:spcPts val="0"/>
              </a:spcBef>
              <a:buSzPct val="100000"/>
              <a:defRPr sz="14000" b="1"/>
            </a:lvl3pPr>
            <a:lvl4pPr lvl="3" algn="ctr">
              <a:spcBef>
                <a:spcPts val="0"/>
              </a:spcBef>
              <a:buSzPct val="100000"/>
              <a:defRPr sz="14000" b="1"/>
            </a:lvl4pPr>
            <a:lvl5pPr lvl="4" algn="ctr">
              <a:spcBef>
                <a:spcPts val="0"/>
              </a:spcBef>
              <a:buSzPct val="100000"/>
              <a:defRPr sz="14000" b="1"/>
            </a:lvl5pPr>
            <a:lvl6pPr lvl="5" algn="ctr">
              <a:spcBef>
                <a:spcPts val="0"/>
              </a:spcBef>
              <a:buSzPct val="100000"/>
              <a:defRPr sz="14000" b="1"/>
            </a:lvl6pPr>
            <a:lvl7pPr lvl="6" algn="ctr">
              <a:spcBef>
                <a:spcPts val="0"/>
              </a:spcBef>
              <a:buSzPct val="100000"/>
              <a:defRPr sz="14000" b="1"/>
            </a:lvl7pPr>
            <a:lvl8pPr lvl="7" algn="ctr">
              <a:spcBef>
                <a:spcPts val="0"/>
              </a:spcBef>
              <a:buSzPct val="100000"/>
              <a:defRPr sz="14000" b="1"/>
            </a:lvl8pPr>
            <a:lvl9pPr lvl="8" algn="ctr">
              <a:spcBef>
                <a:spcPts val="0"/>
              </a:spcBef>
              <a:buSzPct val="100000"/>
              <a:defRPr sz="14000" b="1"/>
            </a:lvl9pPr>
          </a:lstStyle>
          <a:p>
            <a:endParaRPr/>
          </a:p>
        </p:txBody>
      </p:sp>
      <p:sp>
        <p:nvSpPr>
          <p:cNvPr id="51" name="Shape 51"/>
          <p:cNvSpPr txBox="1">
            <a:spLocks noGrp="1"/>
          </p:cNvSpPr>
          <p:nvPr>
            <p:ph type="body" idx="1"/>
          </p:nvPr>
        </p:nvSpPr>
        <p:spPr>
          <a:xfrm>
            <a:off x="311700" y="32284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613200"/>
          </a:xfrm>
          <a:prstGeom prst="rect">
            <a:avLst/>
          </a:prstGeom>
          <a:noFill/>
          <a:ln>
            <a:noFill/>
          </a:ln>
        </p:spPr>
        <p:txBody>
          <a:bodyPr lIns="91425" tIns="91425" rIns="91425" bIns="91425" anchor="t" anchorCtr="0"/>
          <a:lstStyle>
            <a:lvl1pPr lvl="0">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1pPr>
            <a:lvl2pPr lvl="1">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2pPr>
            <a:lvl3pPr lvl="2">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3pPr>
            <a:lvl4pPr lvl="3">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4pPr>
            <a:lvl5pPr lvl="4">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5pPr>
            <a:lvl6pPr lvl="5">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6pPr>
            <a:lvl7pPr lvl="6">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7pPr>
            <a:lvl8pPr lvl="7">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8pPr>
            <a:lvl9pPr lvl="8">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Shape 7"/>
          <p:cNvSpPr txBox="1">
            <a:spLocks noGrp="1"/>
          </p:cNvSpPr>
          <p:nvPr>
            <p:ph type="body" idx="1"/>
          </p:nvPr>
        </p:nvSpPr>
        <p:spPr>
          <a:xfrm>
            <a:off x="311700" y="1171600"/>
            <a:ext cx="8520600" cy="3397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Old Standard TT"/>
              <a:defRPr sz="1800">
                <a:solidFill>
                  <a:schemeClr val="dk1"/>
                </a:solidFill>
                <a:latin typeface="Old Standard TT"/>
                <a:ea typeface="Old Standard TT"/>
                <a:cs typeface="Old Standard TT"/>
                <a:sym typeface="Old Standard TT"/>
              </a:defRPr>
            </a:lvl1pPr>
            <a:lvl2pPr lvl="1">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2pPr>
            <a:lvl3pPr lvl="2">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3pPr>
            <a:lvl4pPr lvl="3">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4pPr>
            <a:lvl5pPr lvl="4">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5pPr>
            <a:lvl6pPr lvl="5">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6pPr>
            <a:lvl7pPr lvl="6">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7pPr>
            <a:lvl8pPr lvl="7">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8pPr>
            <a:lvl9pPr lvl="8">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Old Standard TT"/>
                <a:ea typeface="Old Standard TT"/>
                <a:cs typeface="Old Standard TT"/>
                <a:sym typeface="Old Standard TT"/>
              </a:rPr>
              <a:t>‹#›</a:t>
            </a:fld>
            <a:endParaRPr lang="en" sz="1000">
              <a:solidFill>
                <a:schemeClr val="dk1"/>
              </a:solidFill>
              <a:latin typeface="Old Standard TT"/>
              <a:ea typeface="Old Standard TT"/>
              <a:cs typeface="Old Standard TT"/>
              <a:sym typeface="Old Standard T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youtube.com/v/2f2k6iDFCL4"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youtube.com/v/UqoYmx_L-X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512700" y="1893300"/>
            <a:ext cx="8118600" cy="1522800"/>
          </a:xfrm>
          <a:prstGeom prst="rect">
            <a:avLst/>
          </a:prstGeom>
        </p:spPr>
        <p:txBody>
          <a:bodyPr lIns="91425" tIns="91425" rIns="91425" bIns="91425" anchor="b" anchorCtr="0">
            <a:noAutofit/>
          </a:bodyPr>
          <a:lstStyle/>
          <a:p>
            <a:pPr lvl="0">
              <a:spcBef>
                <a:spcPts val="0"/>
              </a:spcBef>
              <a:buNone/>
            </a:pPr>
            <a:r>
              <a:rPr lang="en"/>
              <a:t>The Apartheid, Soweto Riots, and Nelson Mandela</a:t>
            </a:r>
          </a:p>
        </p:txBody>
      </p:sp>
      <p:sp>
        <p:nvSpPr>
          <p:cNvPr id="60" name="Shape 60"/>
          <p:cNvSpPr txBox="1">
            <a:spLocks noGrp="1"/>
          </p:cNvSpPr>
          <p:nvPr>
            <p:ph type="subTitle" idx="1"/>
          </p:nvPr>
        </p:nvSpPr>
        <p:spPr>
          <a:xfrm>
            <a:off x="512700" y="3840639"/>
            <a:ext cx="8118600" cy="787500"/>
          </a:xfrm>
          <a:prstGeom prst="rect">
            <a:avLst/>
          </a:prstGeom>
        </p:spPr>
        <p:txBody>
          <a:bodyPr lIns="91425" tIns="91425" rIns="91425" bIns="91425" anchor="t" anchorCtr="0">
            <a:noAutofit/>
          </a:bodyPr>
          <a:lstStyle/>
          <a:p>
            <a:pPr lvl="0">
              <a:spcBef>
                <a:spcPts val="0"/>
              </a:spcBef>
              <a:buNone/>
            </a:pPr>
            <a:r>
              <a:rPr lang="en" dirty="0"/>
              <a:t>A fight for justice and equality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265500" y="1382350"/>
            <a:ext cx="4045200" cy="1333200"/>
          </a:xfrm>
          <a:prstGeom prst="rect">
            <a:avLst/>
          </a:prstGeom>
        </p:spPr>
        <p:txBody>
          <a:bodyPr lIns="91425" tIns="91425" rIns="91425" bIns="91425" anchor="b" anchorCtr="0">
            <a:noAutofit/>
          </a:bodyPr>
          <a:lstStyle/>
          <a:p>
            <a:pPr lvl="0">
              <a:spcBef>
                <a:spcPts val="0"/>
              </a:spcBef>
              <a:buNone/>
            </a:pPr>
            <a:r>
              <a:rPr lang="en"/>
              <a:t>What was apartheid?</a:t>
            </a:r>
          </a:p>
        </p:txBody>
      </p:sp>
      <p:sp>
        <p:nvSpPr>
          <p:cNvPr id="66" name="Shape 66"/>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a:t>Apartheid was the government system of legal segregation of whites and non-whites in South Africa between the years 1948-1990</a:t>
            </a:r>
          </a:p>
        </p:txBody>
      </p:sp>
      <p:sp>
        <p:nvSpPr>
          <p:cNvPr id="67" name="Shape 67"/>
          <p:cNvSpPr txBox="1">
            <a:spLocks noGrp="1"/>
          </p:cNvSpPr>
          <p:nvPr>
            <p:ph type="subTitle" idx="1"/>
          </p:nvPr>
        </p:nvSpPr>
        <p:spPr>
          <a:xfrm>
            <a:off x="265500" y="2769000"/>
            <a:ext cx="4045200" cy="1345500"/>
          </a:xfrm>
          <a:prstGeom prst="rect">
            <a:avLst/>
          </a:prstGeom>
        </p:spPr>
        <p:txBody>
          <a:bodyPr lIns="91425" tIns="91425" rIns="91425" bIns="91425" anchor="t" anchorCtr="0">
            <a:noAutofit/>
          </a:bodyPr>
          <a:lstStyle/>
          <a:p>
            <a:pPr lvl="0">
              <a:spcBef>
                <a:spcPts val="0"/>
              </a:spcBef>
              <a:buNone/>
            </a:pPr>
            <a:r>
              <a:rPr lang="en"/>
              <a:t>Translation in Afrikaans:</a:t>
            </a:r>
          </a:p>
          <a:p>
            <a:pPr lvl="0">
              <a:spcBef>
                <a:spcPts val="0"/>
              </a:spcBef>
              <a:buNone/>
            </a:pPr>
            <a:r>
              <a:rPr lang="en" b="1"/>
              <a:t>“separateness”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90250" y="526350"/>
            <a:ext cx="3725700" cy="4090800"/>
          </a:xfrm>
          <a:prstGeom prst="rect">
            <a:avLst/>
          </a:prstGeom>
        </p:spPr>
        <p:txBody>
          <a:bodyPr lIns="91425" tIns="91425" rIns="91425" bIns="91425" anchor="ctr" anchorCtr="0">
            <a:noAutofit/>
          </a:bodyPr>
          <a:lstStyle/>
          <a:p>
            <a:pPr lvl="0" algn="ctr">
              <a:spcBef>
                <a:spcPts val="0"/>
              </a:spcBef>
              <a:buNone/>
            </a:pPr>
            <a:r>
              <a:rPr lang="en"/>
              <a:t>A very brief history of the Apartheid</a:t>
            </a:r>
          </a:p>
        </p:txBody>
      </p:sp>
      <p:sp>
        <p:nvSpPr>
          <p:cNvPr id="73" name="Shape 73" descr="Subscribe to BBC News www.youtube.com/bbcnews What was apartheid? Many millions of children and young adults have only known a world without it. t led to international isolation and civil conflict, but eventually crumbled after Nelson Mandela was freed from 27 years in prison.  Subscribe http://www.youtube.com/bbcnews  Check out our website: http://www.bbc.com/news  Facebook: http://www.facebook.com/bbcworldnews  Twitter: http://www.twitter.com/bbcworld Instagram: http://instagram.com/bbcnews" title="APARTHEID 46 YEARS IN 90 SECONDS - BBC NEWS">
            <a:hlinkClick r:id="rId3"/>
          </p:cNvPr>
          <p:cNvSpPr/>
          <p:nvPr/>
        </p:nvSpPr>
        <p:spPr>
          <a:xfrm>
            <a:off x="4215950" y="857250"/>
            <a:ext cx="4572000" cy="3429000"/>
          </a:xfrm>
          <a:prstGeom prst="rect">
            <a:avLst/>
          </a:prstGeom>
          <a:blipFill>
            <a:blip r:embed="rId4">
              <a:alphaModFix/>
            </a:blip>
            <a:stretch>
              <a:fillRect/>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311700" y="445025"/>
            <a:ext cx="8520600" cy="613200"/>
          </a:xfrm>
          <a:prstGeom prst="rect">
            <a:avLst/>
          </a:prstGeom>
        </p:spPr>
        <p:txBody>
          <a:bodyPr lIns="91425" tIns="91425" rIns="91425" bIns="91425" anchor="t" anchorCtr="0">
            <a:noAutofit/>
          </a:bodyPr>
          <a:lstStyle/>
          <a:p>
            <a:pPr lvl="0" algn="ctr">
              <a:spcBef>
                <a:spcPts val="0"/>
              </a:spcBef>
              <a:buNone/>
            </a:pPr>
            <a:r>
              <a:rPr lang="en" b="1"/>
              <a:t>Soweto </a:t>
            </a:r>
          </a:p>
        </p:txBody>
      </p:sp>
      <p:sp>
        <p:nvSpPr>
          <p:cNvPr id="79" name="Shape 79"/>
          <p:cNvSpPr txBox="1">
            <a:spLocks noGrp="1"/>
          </p:cNvSpPr>
          <p:nvPr>
            <p:ph type="body" idx="1"/>
          </p:nvPr>
        </p:nvSpPr>
        <p:spPr>
          <a:xfrm>
            <a:off x="311700" y="1171675"/>
            <a:ext cx="3999900" cy="3397200"/>
          </a:xfrm>
          <a:prstGeom prst="rect">
            <a:avLst/>
          </a:prstGeom>
        </p:spPr>
        <p:txBody>
          <a:bodyPr lIns="91425" tIns="91425" rIns="91425" bIns="91425" anchor="t" anchorCtr="0">
            <a:noAutofit/>
          </a:bodyPr>
          <a:lstStyle/>
          <a:p>
            <a:pPr lvl="0">
              <a:spcBef>
                <a:spcPts val="0"/>
              </a:spcBef>
              <a:buNone/>
            </a:pPr>
            <a:r>
              <a:rPr lang="en" sz="1700" b="1"/>
              <a:t>Soweto:</a:t>
            </a:r>
            <a:r>
              <a:rPr lang="en" sz="1700"/>
              <a:t> Stands for </a:t>
            </a:r>
            <a:r>
              <a:rPr lang="en" sz="1700" b="1"/>
              <a:t>So</a:t>
            </a:r>
            <a:r>
              <a:rPr lang="en" sz="1700"/>
              <a:t>uth </a:t>
            </a:r>
            <a:r>
              <a:rPr lang="en" sz="1700" b="1"/>
              <a:t>We</a:t>
            </a:r>
            <a:r>
              <a:rPr lang="en" sz="1700"/>
              <a:t>stern </a:t>
            </a:r>
            <a:r>
              <a:rPr lang="en" sz="1700" b="1"/>
              <a:t>To</a:t>
            </a:r>
            <a:r>
              <a:rPr lang="en" sz="1700"/>
              <a:t>wnship. It is a shantytown located just outside South Africa’s capital of Johannesburg.  </a:t>
            </a:r>
          </a:p>
          <a:p>
            <a:pPr lvl="0">
              <a:spcBef>
                <a:spcPts val="0"/>
              </a:spcBef>
              <a:buNone/>
            </a:pPr>
            <a:r>
              <a:rPr lang="en" sz="1700"/>
              <a:t>Soweto was established even before apartheid in order to move Black Africans out of the white areas of Johannesburg. It is a shantytown that today is home to over 1.3 million people. </a:t>
            </a:r>
          </a:p>
          <a:p>
            <a:pPr lvl="0">
              <a:spcBef>
                <a:spcPts val="0"/>
              </a:spcBef>
              <a:buNone/>
            </a:pPr>
            <a:r>
              <a:rPr lang="en"/>
              <a:t>(South African History Online)  </a:t>
            </a:r>
          </a:p>
          <a:p>
            <a:pPr lvl="0">
              <a:spcBef>
                <a:spcPts val="0"/>
              </a:spcBef>
              <a:buNone/>
            </a:pPr>
            <a:endParaRPr/>
          </a:p>
        </p:txBody>
      </p:sp>
      <p:pic>
        <p:nvPicPr>
          <p:cNvPr id="80" name="Shape 80" descr="39328_417771631810_5963789_n.jpg"/>
          <p:cNvPicPr preferRelativeResize="0"/>
          <p:nvPr/>
        </p:nvPicPr>
        <p:blipFill>
          <a:blip r:embed="rId3">
            <a:alphaModFix/>
          </a:blip>
          <a:stretch>
            <a:fillRect/>
          </a:stretch>
        </p:blipFill>
        <p:spPr>
          <a:xfrm>
            <a:off x="6720674" y="2171125"/>
            <a:ext cx="2229275" cy="2972374"/>
          </a:xfrm>
          <a:prstGeom prst="rect">
            <a:avLst/>
          </a:prstGeom>
          <a:noFill/>
          <a:ln>
            <a:noFill/>
          </a:ln>
        </p:spPr>
      </p:pic>
      <p:pic>
        <p:nvPicPr>
          <p:cNvPr id="81" name="Shape 81" descr="soweto2.jpg"/>
          <p:cNvPicPr preferRelativeResize="0"/>
          <p:nvPr/>
        </p:nvPicPr>
        <p:blipFill>
          <a:blip r:embed="rId4">
            <a:alphaModFix/>
          </a:blip>
          <a:stretch>
            <a:fillRect/>
          </a:stretch>
        </p:blipFill>
        <p:spPr>
          <a:xfrm>
            <a:off x="4109975" y="1058224"/>
            <a:ext cx="3618400" cy="2713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265500" y="1382350"/>
            <a:ext cx="4045200" cy="1333200"/>
          </a:xfrm>
          <a:prstGeom prst="rect">
            <a:avLst/>
          </a:prstGeom>
        </p:spPr>
        <p:txBody>
          <a:bodyPr lIns="91425" tIns="91425" rIns="91425" bIns="91425" anchor="b" anchorCtr="0">
            <a:noAutofit/>
          </a:bodyPr>
          <a:lstStyle/>
          <a:p>
            <a:pPr lvl="0">
              <a:spcBef>
                <a:spcPts val="0"/>
              </a:spcBef>
              <a:buNone/>
            </a:pPr>
            <a:r>
              <a:rPr lang="en"/>
              <a:t>Soweto Uprising 1976</a:t>
            </a:r>
          </a:p>
        </p:txBody>
      </p:sp>
      <p:sp>
        <p:nvSpPr>
          <p:cNvPr id="87" name="Shape 87"/>
          <p:cNvSpPr txBox="1">
            <a:spLocks noGrp="1"/>
          </p:cNvSpPr>
          <p:nvPr>
            <p:ph type="body" idx="2"/>
          </p:nvPr>
        </p:nvSpPr>
        <p:spPr>
          <a:xfrm>
            <a:off x="4939500" y="724200"/>
            <a:ext cx="3837000" cy="3695100"/>
          </a:xfrm>
          <a:prstGeom prst="rect">
            <a:avLst/>
          </a:prstGeom>
        </p:spPr>
        <p:txBody>
          <a:bodyPr lIns="91425" tIns="91425" rIns="91425" bIns="91425" anchor="ctr" anchorCtr="0">
            <a:noAutofit/>
          </a:bodyPr>
          <a:lstStyle/>
          <a:p>
            <a:pPr lvl="0">
              <a:spcBef>
                <a:spcPts val="0"/>
              </a:spcBef>
              <a:buNone/>
            </a:pPr>
            <a:r>
              <a:rPr lang="en"/>
              <a:t>The Soweto Uprising in 1976 was in response to apartheid policies in education that forced black South Africans to learn subjects taught in the language of “Afrikaans.” Since Afrikaans was the language of their white, apartheid government, it was seen as the “language of the oppressor”. </a:t>
            </a:r>
          </a:p>
        </p:txBody>
      </p:sp>
      <p:sp>
        <p:nvSpPr>
          <p:cNvPr id="88" name="Shape 88"/>
          <p:cNvSpPr txBox="1">
            <a:spLocks noGrp="1"/>
          </p:cNvSpPr>
          <p:nvPr>
            <p:ph type="subTitle" idx="1"/>
          </p:nvPr>
        </p:nvSpPr>
        <p:spPr>
          <a:xfrm>
            <a:off x="265500" y="2769000"/>
            <a:ext cx="4045200" cy="13455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265500" y="1382350"/>
            <a:ext cx="4045200" cy="1333200"/>
          </a:xfrm>
          <a:prstGeom prst="rect">
            <a:avLst/>
          </a:prstGeom>
        </p:spPr>
        <p:txBody>
          <a:bodyPr lIns="91425" tIns="91425" rIns="91425" bIns="91425" anchor="b" anchorCtr="0">
            <a:noAutofit/>
          </a:bodyPr>
          <a:lstStyle/>
          <a:p>
            <a:pPr lvl="0">
              <a:spcBef>
                <a:spcPts val="0"/>
              </a:spcBef>
              <a:buNone/>
            </a:pPr>
            <a:r>
              <a:rPr lang="en"/>
              <a:t>June 16th, 1976</a:t>
            </a:r>
          </a:p>
        </p:txBody>
      </p:sp>
      <p:sp>
        <p:nvSpPr>
          <p:cNvPr id="94" name="Shape 94"/>
          <p:cNvSpPr txBox="1">
            <a:spLocks noGrp="1"/>
          </p:cNvSpPr>
          <p:nvPr>
            <p:ph type="subTitle" idx="1"/>
          </p:nvPr>
        </p:nvSpPr>
        <p:spPr>
          <a:xfrm>
            <a:off x="265500" y="2769000"/>
            <a:ext cx="4045200" cy="1345500"/>
          </a:xfrm>
          <a:prstGeom prst="rect">
            <a:avLst/>
          </a:prstGeom>
        </p:spPr>
        <p:txBody>
          <a:bodyPr lIns="91425" tIns="91425" rIns="91425" bIns="91425" anchor="t" anchorCtr="0">
            <a:noAutofit/>
          </a:bodyPr>
          <a:lstStyle/>
          <a:p>
            <a:pPr lvl="0">
              <a:spcBef>
                <a:spcPts val="0"/>
              </a:spcBef>
              <a:buNone/>
            </a:pPr>
            <a:r>
              <a:rPr lang="en"/>
              <a:t>Soweto Uprising</a:t>
            </a:r>
          </a:p>
        </p:txBody>
      </p:sp>
      <p:sp>
        <p:nvSpPr>
          <p:cNvPr id="95" name="Shape 95"/>
          <p:cNvSpPr txBox="1">
            <a:spLocks noGrp="1"/>
          </p:cNvSpPr>
          <p:nvPr>
            <p:ph type="body" idx="2"/>
          </p:nvPr>
        </p:nvSpPr>
        <p:spPr>
          <a:xfrm>
            <a:off x="4951550" y="1011825"/>
            <a:ext cx="3837000" cy="3445200"/>
          </a:xfrm>
          <a:prstGeom prst="rect">
            <a:avLst/>
          </a:prstGeom>
        </p:spPr>
        <p:txBody>
          <a:bodyPr lIns="91425" tIns="91425" rIns="91425" bIns="91425" anchor="ctr" anchorCtr="0">
            <a:noAutofit/>
          </a:bodyPr>
          <a:lstStyle/>
          <a:p>
            <a:pPr lvl="0">
              <a:spcBef>
                <a:spcPts val="0"/>
              </a:spcBef>
              <a:buNone/>
            </a:pPr>
            <a:r>
              <a:rPr lang="en"/>
              <a:t>Over 10,000 students of Soweto marched to Orlando soccer stadium in a peaceful protest. After failing to push the crowd back, police officers opened fire on the protesters, killing two students Hastings Ndlovu and Hector Pieterson. </a:t>
            </a:r>
          </a:p>
          <a:p>
            <a:pPr lvl="0">
              <a:spcBef>
                <a:spcPts val="0"/>
              </a:spcBef>
              <a:buNone/>
            </a:pPr>
            <a:r>
              <a:rPr lang="en" sz="1100">
                <a:solidFill>
                  <a:srgbClr val="FFFFFF"/>
                </a:solidFill>
              </a:rPr>
              <a:t>(Overcoming Apartheid, Michigan State University)</a:t>
            </a:r>
            <a:r>
              <a:rPr lang="en" sz="1100">
                <a:solidFill>
                  <a:srgbClr val="FFFFFF"/>
                </a:solidFill>
                <a:highlight>
                  <a:srgbClr val="FFFFFF"/>
                </a:highlight>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descr="Hector_pieterson.jpg"/>
          <p:cNvPicPr preferRelativeResize="0"/>
          <p:nvPr/>
        </p:nvPicPr>
        <p:blipFill>
          <a:blip r:embed="rId3">
            <a:alphaModFix/>
          </a:blip>
          <a:stretch>
            <a:fillRect/>
          </a:stretch>
        </p:blipFill>
        <p:spPr>
          <a:xfrm>
            <a:off x="5143425" y="133637"/>
            <a:ext cx="3770274" cy="4876224"/>
          </a:xfrm>
          <a:prstGeom prst="rect">
            <a:avLst/>
          </a:prstGeom>
          <a:noFill/>
          <a:ln>
            <a:noFill/>
          </a:ln>
        </p:spPr>
      </p:pic>
      <p:sp>
        <p:nvSpPr>
          <p:cNvPr id="101" name="Shape 101"/>
          <p:cNvSpPr txBox="1"/>
          <p:nvPr/>
        </p:nvSpPr>
        <p:spPr>
          <a:xfrm>
            <a:off x="1047875" y="1288875"/>
            <a:ext cx="3481200" cy="2324700"/>
          </a:xfrm>
          <a:prstGeom prst="rect">
            <a:avLst/>
          </a:prstGeom>
          <a:noFill/>
          <a:ln>
            <a:noFill/>
          </a:ln>
        </p:spPr>
        <p:txBody>
          <a:bodyPr lIns="91425" tIns="91425" rIns="91425" bIns="91425" anchor="t" anchorCtr="0">
            <a:noAutofit/>
          </a:bodyPr>
          <a:lstStyle/>
          <a:p>
            <a:pPr lvl="0">
              <a:spcBef>
                <a:spcPts val="0"/>
              </a:spcBef>
              <a:buNone/>
            </a:pPr>
            <a:r>
              <a:rPr lang="en" sz="1800">
                <a:solidFill>
                  <a:srgbClr val="FFFFFF"/>
                </a:solidFill>
                <a:latin typeface="Old Standard TT"/>
                <a:ea typeface="Old Standard TT"/>
                <a:cs typeface="Old Standard TT"/>
                <a:sym typeface="Old Standard TT"/>
              </a:rPr>
              <a:t>The image of Hector Pieterson’s lifeless body being carried out of the protest has become an iconic photo representing the struggle of Black South Africans during apartheid.</a:t>
            </a:r>
          </a:p>
          <a:p>
            <a:pPr lvl="0">
              <a:spcBef>
                <a:spcPts val="0"/>
              </a:spcBef>
              <a:buNone/>
            </a:pPr>
            <a:endParaRPr sz="1800">
              <a:solidFill>
                <a:srgbClr val="FFFFFF"/>
              </a:solidFill>
              <a:latin typeface="Old Standard TT"/>
              <a:ea typeface="Old Standard TT"/>
              <a:cs typeface="Old Standard TT"/>
              <a:sym typeface="Old Standard TT"/>
            </a:endParaRPr>
          </a:p>
          <a:p>
            <a:pPr lvl="0">
              <a:spcBef>
                <a:spcPts val="0"/>
              </a:spcBef>
              <a:buNone/>
            </a:pPr>
            <a:endParaRPr sz="1800">
              <a:solidFill>
                <a:srgbClr val="FFFFFF"/>
              </a:solidFill>
              <a:latin typeface="Old Standard TT"/>
              <a:ea typeface="Old Standard TT"/>
              <a:cs typeface="Old Standard TT"/>
              <a:sym typeface="Old Standard TT"/>
            </a:endParaRPr>
          </a:p>
          <a:p>
            <a:pPr lvl="0">
              <a:spcBef>
                <a:spcPts val="0"/>
              </a:spcBef>
              <a:buNone/>
            </a:pPr>
            <a:r>
              <a:rPr lang="en" sz="1800">
                <a:solidFill>
                  <a:srgbClr val="FFFFFF"/>
                </a:solidFill>
                <a:latin typeface="Old Standard TT"/>
                <a:ea typeface="Old Standard TT"/>
                <a:cs typeface="Old Standard TT"/>
                <a:sym typeface="Old Standard TT"/>
              </a:rPr>
              <a:t>Hector was 12 years old.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90250" y="526350"/>
            <a:ext cx="3376500" cy="4090800"/>
          </a:xfrm>
          <a:prstGeom prst="rect">
            <a:avLst/>
          </a:prstGeom>
        </p:spPr>
        <p:txBody>
          <a:bodyPr lIns="91425" tIns="91425" rIns="91425" bIns="91425" anchor="ctr" anchorCtr="0">
            <a:noAutofit/>
          </a:bodyPr>
          <a:lstStyle/>
          <a:p>
            <a:pPr lvl="0" algn="ctr">
              <a:spcBef>
                <a:spcPts val="0"/>
              </a:spcBef>
              <a:buNone/>
            </a:pPr>
            <a:r>
              <a:rPr lang="en" b="1"/>
              <a:t>Nelson Mandela</a:t>
            </a:r>
            <a:r>
              <a:rPr lang="en"/>
              <a:t> and his fight for justice</a:t>
            </a:r>
          </a:p>
        </p:txBody>
      </p:sp>
      <p:sp>
        <p:nvSpPr>
          <p:cNvPr id="107" name="Shape 107" descr="A short biography of Nelson Mandela. Mandela is known as a world humanitarian, anti-apartheid activist, and former South African president.  Subscribe for more Mini Bios: http://bit.ly/1avbyjK  Learn more about the famous figures who have run the world in our World Leaders playlist: http://bit.ly/IwoDA7  From pianists to presidents, learn it all in our Mini Bios playlist: http://bit.ly/1dM6ts3  Check out more bios and full episodes: http://bit.ly/1ebOUOC  Like the official Biography Channel Facebook page: http://on.fb.me/1g3yj3U  Follow Biography Channel on Twitter: http://bit.ly/1ar0RNv  Check out exclusive content on Google+: http://bit.ly/163BpLz  Don't miss out on great merchandise: http://bit.ly/GIrftp" title="Nelson Mandela - Mini Biography">
            <a:hlinkClick r:id="rId3"/>
          </p:cNvPr>
          <p:cNvSpPr/>
          <p:nvPr/>
        </p:nvSpPr>
        <p:spPr>
          <a:xfrm>
            <a:off x="4056725" y="857250"/>
            <a:ext cx="4572000" cy="3429000"/>
          </a:xfrm>
          <a:prstGeom prst="rect">
            <a:avLst/>
          </a:prstGeom>
          <a:blipFill>
            <a:blip r:embed="rId4">
              <a:alphaModFix/>
            </a:blip>
            <a:stretch>
              <a:fillRect/>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512700" y="1893300"/>
            <a:ext cx="8118600" cy="1522800"/>
          </a:xfrm>
          <a:prstGeom prst="rect">
            <a:avLst/>
          </a:prstGeom>
        </p:spPr>
        <p:txBody>
          <a:bodyPr lIns="91425" tIns="91425" rIns="91425" bIns="91425" anchor="b" anchorCtr="0">
            <a:noAutofit/>
          </a:bodyPr>
          <a:lstStyle/>
          <a:p>
            <a:pPr lvl="0">
              <a:spcBef>
                <a:spcPts val="0"/>
              </a:spcBef>
              <a:buNone/>
            </a:pPr>
            <a:r>
              <a:rPr lang="en" sz="3600" i="1">
                <a:solidFill>
                  <a:srgbClr val="FFFFFF"/>
                </a:solidFill>
              </a:rPr>
              <a:t>“Education is the most powerful weapon which you can use to change the world.”</a:t>
            </a:r>
          </a:p>
          <a:p>
            <a:pPr lvl="0" algn="r">
              <a:spcBef>
                <a:spcPts val="0"/>
              </a:spcBef>
              <a:buNone/>
            </a:pPr>
            <a:r>
              <a:rPr lang="en" sz="2400" i="1">
                <a:solidFill>
                  <a:srgbClr val="FFFFFF"/>
                </a:solidFill>
              </a:rPr>
              <a:t>-Nelson Mandela</a:t>
            </a:r>
          </a:p>
        </p:txBody>
      </p:sp>
    </p:spTree>
  </p:cSld>
  <p:clrMapOvr>
    <a:masterClrMapping/>
  </p:clrMapOvr>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283</Words>
  <Application>Microsoft Office PowerPoint</Application>
  <PresentationFormat>On-screen Show (16:9)</PresentationFormat>
  <Paragraphs>24</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Old Standard TT</vt:lpstr>
      <vt:lpstr>Arial</vt:lpstr>
      <vt:lpstr>paperback</vt:lpstr>
      <vt:lpstr>The Apartheid, Soweto Riots, and Nelson Mandela</vt:lpstr>
      <vt:lpstr>What was apartheid?</vt:lpstr>
      <vt:lpstr>A very brief history of the Apartheid</vt:lpstr>
      <vt:lpstr>Soweto </vt:lpstr>
      <vt:lpstr>Soweto Uprising 1976</vt:lpstr>
      <vt:lpstr>June 16th, 1976</vt:lpstr>
      <vt:lpstr>PowerPoint Presentation</vt:lpstr>
      <vt:lpstr>Nelson Mandela and his fight for justice</vt:lpstr>
      <vt:lpstr>“Education is the most powerful weapon which you can use to change the world.” -Nelson Mandela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Apartheid, Soweto Riots, and Nelson Mandela</dc:title>
  <dc:creator>Stivers, Ashley</dc:creator>
  <cp:lastModifiedBy>Stivers, Ashley</cp:lastModifiedBy>
  <cp:revision>1</cp:revision>
  <dcterms:modified xsi:type="dcterms:W3CDTF">2016-10-19T20:56:26Z</dcterms:modified>
</cp:coreProperties>
</file>