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ec08be51e4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ec08be51e4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Subitizing 5.nbt.5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