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6" r:id="rId4"/>
    <p:sldId id="258" r:id="rId5"/>
    <p:sldId id="259" r:id="rId6"/>
    <p:sldId id="269" r:id="rId7"/>
    <p:sldId id="260" r:id="rId8"/>
    <p:sldId id="261" r:id="rId9"/>
    <p:sldId id="265" r:id="rId10"/>
    <p:sldId id="262" r:id="rId11"/>
    <p:sldId id="264" r:id="rId12"/>
    <p:sldId id="267" r:id="rId13"/>
    <p:sldId id="268" r:id="rId1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0" autoAdjust="0"/>
    <p:restoredTop sz="94660"/>
  </p:normalViewPr>
  <p:slideViewPr>
    <p:cSldViewPr snapToGrid="0">
      <p:cViewPr varScale="1">
        <p:scale>
          <a:sx n="75" d="100"/>
          <a:sy n="75" d="100"/>
        </p:scale>
        <p:origin x="64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image" Target="../media/image1.jpg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11.png"/><Relationship Id="rId4" Type="http://schemas.openxmlformats.org/officeDocument/2006/relationships/image" Target="../media/image6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image" Target="../media/image1.jpg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DD237E-0ED0-46D1-9E05-151BE4F4EAC7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4B31C5C-C2C1-4D20-B1C0-882EC939BC7B}">
      <dgm:prSet/>
      <dgm:spPr/>
      <dgm:t>
        <a:bodyPr/>
        <a:lstStyle/>
        <a:p>
          <a:pPr>
            <a:defRPr b="1"/>
          </a:pPr>
          <a:r>
            <a:rPr lang="en-US"/>
            <a:t>According to a National Core Indicators (NCI) Survey, conducted annually within the State of Indiana:</a:t>
          </a:r>
        </a:p>
      </dgm:t>
    </dgm:pt>
    <dgm:pt modelId="{1001FE76-0C7D-4543-909F-69C90A74A3EB}" type="parTrans" cxnId="{3821DDC3-67FC-42D0-8BAD-59220E2F0A48}">
      <dgm:prSet/>
      <dgm:spPr/>
      <dgm:t>
        <a:bodyPr/>
        <a:lstStyle/>
        <a:p>
          <a:endParaRPr lang="en-US"/>
        </a:p>
      </dgm:t>
    </dgm:pt>
    <dgm:pt modelId="{482EE49C-A642-4F5A-86A9-0CCC9F222D3F}" type="sibTrans" cxnId="{3821DDC3-67FC-42D0-8BAD-59220E2F0A48}">
      <dgm:prSet/>
      <dgm:spPr/>
      <dgm:t>
        <a:bodyPr/>
        <a:lstStyle/>
        <a:p>
          <a:endParaRPr lang="en-US"/>
        </a:p>
      </dgm:t>
    </dgm:pt>
    <dgm:pt modelId="{63554D7A-5E5F-4A45-895B-5E3535D61F6B}">
      <dgm:prSet/>
      <dgm:spPr/>
      <dgm:t>
        <a:bodyPr/>
        <a:lstStyle/>
        <a:p>
          <a:r>
            <a:rPr lang="en-US"/>
            <a:t>Turnover in positions supporting people with intellectual and developmental disabilities stands at 51.6%</a:t>
          </a:r>
        </a:p>
      </dgm:t>
    </dgm:pt>
    <dgm:pt modelId="{F6DCA8AC-2FFE-4D33-9A7B-6E7FF01F7402}" type="parTrans" cxnId="{52E542EA-9A44-42E6-A2F0-FB3A2A0F4127}">
      <dgm:prSet/>
      <dgm:spPr/>
      <dgm:t>
        <a:bodyPr/>
        <a:lstStyle/>
        <a:p>
          <a:endParaRPr lang="en-US"/>
        </a:p>
      </dgm:t>
    </dgm:pt>
    <dgm:pt modelId="{71BAB382-D277-4F09-AF5F-B267F464E2C1}" type="sibTrans" cxnId="{52E542EA-9A44-42E6-A2F0-FB3A2A0F4127}">
      <dgm:prSet/>
      <dgm:spPr/>
      <dgm:t>
        <a:bodyPr/>
        <a:lstStyle/>
        <a:p>
          <a:endParaRPr lang="en-US"/>
        </a:p>
      </dgm:t>
    </dgm:pt>
    <dgm:pt modelId="{75F20439-B595-4271-834C-00C2B87C0FC1}">
      <dgm:prSet/>
      <dgm:spPr/>
      <dgm:t>
        <a:bodyPr/>
        <a:lstStyle/>
        <a:p>
          <a:r>
            <a:rPr lang="en-US"/>
            <a:t>22.5 % of DSPs leave before reaching 6 Months</a:t>
          </a:r>
        </a:p>
      </dgm:t>
    </dgm:pt>
    <dgm:pt modelId="{57EFFD61-4584-4A25-B202-207737CCC552}" type="parTrans" cxnId="{D49E738E-07FE-4F57-98ED-B1F6D014759F}">
      <dgm:prSet/>
      <dgm:spPr/>
      <dgm:t>
        <a:bodyPr/>
        <a:lstStyle/>
        <a:p>
          <a:endParaRPr lang="en-US"/>
        </a:p>
      </dgm:t>
    </dgm:pt>
    <dgm:pt modelId="{1A64C7B6-8953-4955-80C7-9481FFF4CED2}" type="sibTrans" cxnId="{D49E738E-07FE-4F57-98ED-B1F6D014759F}">
      <dgm:prSet/>
      <dgm:spPr/>
      <dgm:t>
        <a:bodyPr/>
        <a:lstStyle/>
        <a:p>
          <a:endParaRPr lang="en-US"/>
        </a:p>
      </dgm:t>
    </dgm:pt>
    <dgm:pt modelId="{D6CABF72-00FC-44AB-B516-40FD28D01AAE}">
      <dgm:prSet/>
      <dgm:spPr/>
      <dgm:t>
        <a:bodyPr/>
        <a:lstStyle/>
        <a:p>
          <a:r>
            <a:rPr lang="en-US"/>
            <a:t>17.3% of DSPs stay up to 12 Months</a:t>
          </a:r>
        </a:p>
      </dgm:t>
    </dgm:pt>
    <dgm:pt modelId="{93FFB60B-7324-4107-8450-527D6D7016AA}" type="parTrans" cxnId="{F921164F-3EBC-40CC-9805-426C1A99816D}">
      <dgm:prSet/>
      <dgm:spPr/>
      <dgm:t>
        <a:bodyPr/>
        <a:lstStyle/>
        <a:p>
          <a:endParaRPr lang="en-US"/>
        </a:p>
      </dgm:t>
    </dgm:pt>
    <dgm:pt modelId="{F7FC5718-4BD1-4A70-AA95-7F03984ABCBE}" type="sibTrans" cxnId="{F921164F-3EBC-40CC-9805-426C1A99816D}">
      <dgm:prSet/>
      <dgm:spPr/>
      <dgm:t>
        <a:bodyPr/>
        <a:lstStyle/>
        <a:p>
          <a:endParaRPr lang="en-US"/>
        </a:p>
      </dgm:t>
    </dgm:pt>
    <dgm:pt modelId="{DA6C0D43-C9C9-46ED-AC00-845ECE885758}">
      <dgm:prSet/>
      <dgm:spPr/>
      <dgm:t>
        <a:bodyPr/>
        <a:lstStyle/>
        <a:p>
          <a:r>
            <a:rPr lang="en-US"/>
            <a:t>60.3% of DSPs stay after 1 year</a:t>
          </a:r>
        </a:p>
      </dgm:t>
    </dgm:pt>
    <dgm:pt modelId="{FBE9DC03-D2EB-41EC-85C4-8B2E60EFEACA}" type="parTrans" cxnId="{98F20B9A-EC05-4A9F-B685-9811409D1273}">
      <dgm:prSet/>
      <dgm:spPr/>
      <dgm:t>
        <a:bodyPr/>
        <a:lstStyle/>
        <a:p>
          <a:endParaRPr lang="en-US"/>
        </a:p>
      </dgm:t>
    </dgm:pt>
    <dgm:pt modelId="{963AA087-6A98-4657-9E94-5504EA9ACB4D}" type="sibTrans" cxnId="{98F20B9A-EC05-4A9F-B685-9811409D1273}">
      <dgm:prSet/>
      <dgm:spPr/>
      <dgm:t>
        <a:bodyPr/>
        <a:lstStyle/>
        <a:p>
          <a:endParaRPr lang="en-US"/>
        </a:p>
      </dgm:t>
    </dgm:pt>
    <dgm:pt modelId="{7788238C-7606-49AE-A317-7D62330699BD}">
      <dgm:prSet/>
      <dgm:spPr/>
      <dgm:t>
        <a:bodyPr/>
        <a:lstStyle/>
        <a:p>
          <a:r>
            <a:rPr lang="en-US"/>
            <a:t>71.5% leave voluntarily</a:t>
          </a:r>
        </a:p>
      </dgm:t>
    </dgm:pt>
    <dgm:pt modelId="{1C10960B-F4E6-4CAC-B58E-0BA870E8F5D0}" type="parTrans" cxnId="{B6CA193A-631B-4022-B727-2B38810129C8}">
      <dgm:prSet/>
      <dgm:spPr/>
      <dgm:t>
        <a:bodyPr/>
        <a:lstStyle/>
        <a:p>
          <a:endParaRPr lang="en-US"/>
        </a:p>
      </dgm:t>
    </dgm:pt>
    <dgm:pt modelId="{BF661EFD-179D-481C-B82D-8C46E5FE0E8F}" type="sibTrans" cxnId="{B6CA193A-631B-4022-B727-2B38810129C8}">
      <dgm:prSet/>
      <dgm:spPr/>
      <dgm:t>
        <a:bodyPr/>
        <a:lstStyle/>
        <a:p>
          <a:endParaRPr lang="en-US"/>
        </a:p>
      </dgm:t>
    </dgm:pt>
    <dgm:pt modelId="{2E94B991-8EF7-4500-A0F9-55AB4D0F7223}">
      <dgm:prSet/>
      <dgm:spPr/>
      <dgm:t>
        <a:bodyPr/>
        <a:lstStyle/>
        <a:p>
          <a:pPr>
            <a:defRPr b="1"/>
          </a:pPr>
          <a:r>
            <a:rPr lang="en-US" dirty="0"/>
            <a:t>10% of all positions among providers remain open </a:t>
          </a:r>
        </a:p>
      </dgm:t>
    </dgm:pt>
    <dgm:pt modelId="{FBC05B89-2308-4755-864C-5AB3DF696404}" type="parTrans" cxnId="{E1B4BC39-0691-4D8F-8CE9-16036158EFEE}">
      <dgm:prSet/>
      <dgm:spPr/>
      <dgm:t>
        <a:bodyPr/>
        <a:lstStyle/>
        <a:p>
          <a:endParaRPr lang="en-US"/>
        </a:p>
      </dgm:t>
    </dgm:pt>
    <dgm:pt modelId="{2A2E87FB-2AB1-49AC-B1D1-168671676D6F}" type="sibTrans" cxnId="{E1B4BC39-0691-4D8F-8CE9-16036158EFEE}">
      <dgm:prSet/>
      <dgm:spPr/>
      <dgm:t>
        <a:bodyPr/>
        <a:lstStyle/>
        <a:p>
          <a:endParaRPr lang="en-US"/>
        </a:p>
      </dgm:t>
    </dgm:pt>
    <dgm:pt modelId="{62D0BF84-23B8-494E-82B3-A5FB4791B0C1}">
      <dgm:prSet/>
      <dgm:spPr/>
      <dgm:t>
        <a:bodyPr/>
        <a:lstStyle/>
        <a:p>
          <a:pPr>
            <a:defRPr b="1"/>
          </a:pPr>
          <a:r>
            <a:rPr lang="en-US"/>
            <a:t>Average Hourly Rate is $11.27</a:t>
          </a:r>
        </a:p>
      </dgm:t>
    </dgm:pt>
    <dgm:pt modelId="{CA6BFCE3-B58C-4D94-898C-3D319F614C43}" type="parTrans" cxnId="{0C858628-D54E-4612-8CA7-497DBB2B87E1}">
      <dgm:prSet/>
      <dgm:spPr/>
      <dgm:t>
        <a:bodyPr/>
        <a:lstStyle/>
        <a:p>
          <a:endParaRPr lang="en-US"/>
        </a:p>
      </dgm:t>
    </dgm:pt>
    <dgm:pt modelId="{84810211-9057-4BB8-8120-99891539043C}" type="sibTrans" cxnId="{0C858628-D54E-4612-8CA7-497DBB2B87E1}">
      <dgm:prSet/>
      <dgm:spPr/>
      <dgm:t>
        <a:bodyPr/>
        <a:lstStyle/>
        <a:p>
          <a:endParaRPr lang="en-US"/>
        </a:p>
      </dgm:t>
    </dgm:pt>
    <dgm:pt modelId="{4055E5AF-18F6-4A99-A230-F51B258087BC}">
      <dgm:prSet/>
      <dgm:spPr/>
      <dgm:t>
        <a:bodyPr/>
        <a:lstStyle/>
        <a:p>
          <a:pPr>
            <a:defRPr b="1"/>
          </a:pPr>
          <a:r>
            <a:rPr lang="en-US"/>
            <a:t>Help Over Hurdles conducted an initial needs assessment that showed 67.74% people identify financial stress as the most challenging obstacle to being the best direct support provider</a:t>
          </a:r>
        </a:p>
      </dgm:t>
    </dgm:pt>
    <dgm:pt modelId="{F5D6C598-051E-4A7C-9188-F29BD6932C18}" type="parTrans" cxnId="{152DB62B-2C8E-4532-82A2-84DA7D1CB897}">
      <dgm:prSet/>
      <dgm:spPr/>
      <dgm:t>
        <a:bodyPr/>
        <a:lstStyle/>
        <a:p>
          <a:endParaRPr lang="en-US"/>
        </a:p>
      </dgm:t>
    </dgm:pt>
    <dgm:pt modelId="{D655493C-96F3-4F5A-ACF0-6D0B16EB77FC}" type="sibTrans" cxnId="{152DB62B-2C8E-4532-82A2-84DA7D1CB897}">
      <dgm:prSet/>
      <dgm:spPr/>
      <dgm:t>
        <a:bodyPr/>
        <a:lstStyle/>
        <a:p>
          <a:endParaRPr lang="en-US"/>
        </a:p>
      </dgm:t>
    </dgm:pt>
    <dgm:pt modelId="{0C3D9182-4BB1-49C5-8A05-22BF261C8A1C}" type="pres">
      <dgm:prSet presAssocID="{6FDD237E-0ED0-46D1-9E05-151BE4F4EAC7}" presName="root" presStyleCnt="0">
        <dgm:presLayoutVars>
          <dgm:dir/>
          <dgm:resizeHandles val="exact"/>
        </dgm:presLayoutVars>
      </dgm:prSet>
      <dgm:spPr/>
    </dgm:pt>
    <dgm:pt modelId="{045E8BDF-9F53-40A1-A08F-27990B854FDF}" type="pres">
      <dgm:prSet presAssocID="{D4B31C5C-C2C1-4D20-B1C0-882EC939BC7B}" presName="compNode" presStyleCnt="0"/>
      <dgm:spPr/>
    </dgm:pt>
    <dgm:pt modelId="{BB260AD3-6F40-4D15-8364-A3951246C254}" type="pres">
      <dgm:prSet presAssocID="{D4B31C5C-C2C1-4D20-B1C0-882EC939BC7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23000" b="-23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C3BA4BA9-3EE1-4FD0-B5D1-FC55F78285B3}" type="pres">
      <dgm:prSet presAssocID="{D4B31C5C-C2C1-4D20-B1C0-882EC939BC7B}" presName="iconSpace" presStyleCnt="0"/>
      <dgm:spPr/>
    </dgm:pt>
    <dgm:pt modelId="{47B175CE-5700-4A3A-BE49-20A26386E29D}" type="pres">
      <dgm:prSet presAssocID="{D4B31C5C-C2C1-4D20-B1C0-882EC939BC7B}" presName="parTx" presStyleLbl="revTx" presStyleIdx="0" presStyleCnt="8">
        <dgm:presLayoutVars>
          <dgm:chMax val="0"/>
          <dgm:chPref val="0"/>
        </dgm:presLayoutVars>
      </dgm:prSet>
      <dgm:spPr/>
    </dgm:pt>
    <dgm:pt modelId="{336B9FA0-1301-45BF-88F9-11EF64888D10}" type="pres">
      <dgm:prSet presAssocID="{D4B31C5C-C2C1-4D20-B1C0-882EC939BC7B}" presName="txSpace" presStyleCnt="0"/>
      <dgm:spPr/>
    </dgm:pt>
    <dgm:pt modelId="{F98FC228-B9AF-49D0-A8BC-E6B1882EEB2E}" type="pres">
      <dgm:prSet presAssocID="{D4B31C5C-C2C1-4D20-B1C0-882EC939BC7B}" presName="desTx" presStyleLbl="revTx" presStyleIdx="1" presStyleCnt="8">
        <dgm:presLayoutVars/>
      </dgm:prSet>
      <dgm:spPr/>
    </dgm:pt>
    <dgm:pt modelId="{FAC8254E-46A5-4B61-AB40-C7B46D5BDAD1}" type="pres">
      <dgm:prSet presAssocID="{482EE49C-A642-4F5A-86A9-0CCC9F222D3F}" presName="sibTrans" presStyleCnt="0"/>
      <dgm:spPr/>
    </dgm:pt>
    <dgm:pt modelId="{167C38B4-95A5-428C-88F2-01A44A4553C6}" type="pres">
      <dgm:prSet presAssocID="{2E94B991-8EF7-4500-A0F9-55AB4D0F7223}" presName="compNode" presStyleCnt="0"/>
      <dgm:spPr/>
    </dgm:pt>
    <dgm:pt modelId="{0157C557-9A41-4046-A641-B9D7311F9956}" type="pres">
      <dgm:prSet presAssocID="{2E94B991-8EF7-4500-A0F9-55AB4D0F7223}" presName="iconRect" presStyleLbl="node1" presStyleIdx="1" presStyleCnt="4" custLinFactNeighborX="48238" custLinFactNeighborY="1644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23000" b="-23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Zoom in"/>
        </a:ext>
      </dgm:extLst>
    </dgm:pt>
    <dgm:pt modelId="{E0741C77-3190-4D6B-B39E-467062EEE312}" type="pres">
      <dgm:prSet presAssocID="{2E94B991-8EF7-4500-A0F9-55AB4D0F7223}" presName="iconSpace" presStyleCnt="0"/>
      <dgm:spPr/>
    </dgm:pt>
    <dgm:pt modelId="{CDE52F89-F194-4841-96B3-58EE6503C8A6}" type="pres">
      <dgm:prSet presAssocID="{2E94B991-8EF7-4500-A0F9-55AB4D0F7223}" presName="parTx" presStyleLbl="revTx" presStyleIdx="2" presStyleCnt="8">
        <dgm:presLayoutVars>
          <dgm:chMax val="0"/>
          <dgm:chPref val="0"/>
        </dgm:presLayoutVars>
      </dgm:prSet>
      <dgm:spPr/>
    </dgm:pt>
    <dgm:pt modelId="{89CD3A34-D327-4D56-A350-2AD21941FEC9}" type="pres">
      <dgm:prSet presAssocID="{2E94B991-8EF7-4500-A0F9-55AB4D0F7223}" presName="txSpace" presStyleCnt="0"/>
      <dgm:spPr/>
    </dgm:pt>
    <dgm:pt modelId="{2788D73D-706E-4656-93B3-16986B82509B}" type="pres">
      <dgm:prSet presAssocID="{2E94B991-8EF7-4500-A0F9-55AB4D0F7223}" presName="desTx" presStyleLbl="revTx" presStyleIdx="3" presStyleCnt="8">
        <dgm:presLayoutVars/>
      </dgm:prSet>
      <dgm:spPr/>
    </dgm:pt>
    <dgm:pt modelId="{36E14446-F0BB-40BF-A9CA-D550E5CB6A21}" type="pres">
      <dgm:prSet presAssocID="{2A2E87FB-2AB1-49AC-B1D1-168671676D6F}" presName="sibTrans" presStyleCnt="0"/>
      <dgm:spPr/>
    </dgm:pt>
    <dgm:pt modelId="{923F144D-6E22-46AA-ABC2-B685974F65EF}" type="pres">
      <dgm:prSet presAssocID="{62D0BF84-23B8-494E-82B3-A5FB4791B0C1}" presName="compNode" presStyleCnt="0"/>
      <dgm:spPr/>
    </dgm:pt>
    <dgm:pt modelId="{40221BD6-0B19-46D2-88D2-553B6248EB1F}" type="pres">
      <dgm:prSet presAssocID="{62D0BF84-23B8-494E-82B3-A5FB4791B0C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3F207FAD-43CE-4C97-B3D1-5E5B49BAD0BB}" type="pres">
      <dgm:prSet presAssocID="{62D0BF84-23B8-494E-82B3-A5FB4791B0C1}" presName="iconSpace" presStyleCnt="0"/>
      <dgm:spPr/>
    </dgm:pt>
    <dgm:pt modelId="{9A4150FB-0B2A-43C0-80B9-C41CB65C824D}" type="pres">
      <dgm:prSet presAssocID="{62D0BF84-23B8-494E-82B3-A5FB4791B0C1}" presName="parTx" presStyleLbl="revTx" presStyleIdx="4" presStyleCnt="8">
        <dgm:presLayoutVars>
          <dgm:chMax val="0"/>
          <dgm:chPref val="0"/>
        </dgm:presLayoutVars>
      </dgm:prSet>
      <dgm:spPr/>
    </dgm:pt>
    <dgm:pt modelId="{9B3EE7C9-B586-4F80-A232-4570C1073D2E}" type="pres">
      <dgm:prSet presAssocID="{62D0BF84-23B8-494E-82B3-A5FB4791B0C1}" presName="txSpace" presStyleCnt="0"/>
      <dgm:spPr/>
    </dgm:pt>
    <dgm:pt modelId="{D8804479-65E0-42EB-B651-CB5B777359DC}" type="pres">
      <dgm:prSet presAssocID="{62D0BF84-23B8-494E-82B3-A5FB4791B0C1}" presName="desTx" presStyleLbl="revTx" presStyleIdx="5" presStyleCnt="8">
        <dgm:presLayoutVars/>
      </dgm:prSet>
      <dgm:spPr/>
    </dgm:pt>
    <dgm:pt modelId="{FF4584AA-B938-449A-B841-51B2FB3C5492}" type="pres">
      <dgm:prSet presAssocID="{84810211-9057-4BB8-8120-99891539043C}" presName="sibTrans" presStyleCnt="0"/>
      <dgm:spPr/>
    </dgm:pt>
    <dgm:pt modelId="{39A47701-627A-4937-8DCE-6932DA95F0AD}" type="pres">
      <dgm:prSet presAssocID="{4055E5AF-18F6-4A99-A230-F51B258087BC}" presName="compNode" presStyleCnt="0"/>
      <dgm:spPr/>
    </dgm:pt>
    <dgm:pt modelId="{3219D210-4BBE-45EA-AE6E-919306EA820E}" type="pres">
      <dgm:prSet presAssocID="{4055E5AF-18F6-4A99-A230-F51B258087B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4A7C0FDC-94C9-44CA-9490-B98E8C705B48}" type="pres">
      <dgm:prSet presAssocID="{4055E5AF-18F6-4A99-A230-F51B258087BC}" presName="iconSpace" presStyleCnt="0"/>
      <dgm:spPr/>
    </dgm:pt>
    <dgm:pt modelId="{42A9B2D8-E782-4B99-A136-D29096766F6D}" type="pres">
      <dgm:prSet presAssocID="{4055E5AF-18F6-4A99-A230-F51B258087BC}" presName="parTx" presStyleLbl="revTx" presStyleIdx="6" presStyleCnt="8">
        <dgm:presLayoutVars>
          <dgm:chMax val="0"/>
          <dgm:chPref val="0"/>
        </dgm:presLayoutVars>
      </dgm:prSet>
      <dgm:spPr/>
    </dgm:pt>
    <dgm:pt modelId="{CA5759C2-F7DB-45D7-A36E-220682D24422}" type="pres">
      <dgm:prSet presAssocID="{4055E5AF-18F6-4A99-A230-F51B258087BC}" presName="txSpace" presStyleCnt="0"/>
      <dgm:spPr/>
    </dgm:pt>
    <dgm:pt modelId="{B2E6D10A-A9A2-4CE9-B55C-C6CB7341EF96}" type="pres">
      <dgm:prSet presAssocID="{4055E5AF-18F6-4A99-A230-F51B258087BC}" presName="desTx" presStyleLbl="revTx" presStyleIdx="7" presStyleCnt="8">
        <dgm:presLayoutVars/>
      </dgm:prSet>
      <dgm:spPr/>
    </dgm:pt>
  </dgm:ptLst>
  <dgm:cxnLst>
    <dgm:cxn modelId="{C2C4F920-011A-4577-A6A7-E27CB2079DD0}" type="presOf" srcId="{75F20439-B595-4271-834C-00C2B87C0FC1}" destId="{F98FC228-B9AF-49D0-A8BC-E6B1882EEB2E}" srcOrd="0" destOrd="1" presId="urn:microsoft.com/office/officeart/2018/2/layout/IconLabelDescriptionList"/>
    <dgm:cxn modelId="{0C858628-D54E-4612-8CA7-497DBB2B87E1}" srcId="{6FDD237E-0ED0-46D1-9E05-151BE4F4EAC7}" destId="{62D0BF84-23B8-494E-82B3-A5FB4791B0C1}" srcOrd="2" destOrd="0" parTransId="{CA6BFCE3-B58C-4D94-898C-3D319F614C43}" sibTransId="{84810211-9057-4BB8-8120-99891539043C}"/>
    <dgm:cxn modelId="{152DB62B-2C8E-4532-82A2-84DA7D1CB897}" srcId="{6FDD237E-0ED0-46D1-9E05-151BE4F4EAC7}" destId="{4055E5AF-18F6-4A99-A230-F51B258087BC}" srcOrd="3" destOrd="0" parTransId="{F5D6C598-051E-4A7C-9188-F29BD6932C18}" sibTransId="{D655493C-96F3-4F5A-ACF0-6D0B16EB77FC}"/>
    <dgm:cxn modelId="{E1B4BC39-0691-4D8F-8CE9-16036158EFEE}" srcId="{6FDD237E-0ED0-46D1-9E05-151BE4F4EAC7}" destId="{2E94B991-8EF7-4500-A0F9-55AB4D0F7223}" srcOrd="1" destOrd="0" parTransId="{FBC05B89-2308-4755-864C-5AB3DF696404}" sibTransId="{2A2E87FB-2AB1-49AC-B1D1-168671676D6F}"/>
    <dgm:cxn modelId="{B6CA193A-631B-4022-B727-2B38810129C8}" srcId="{D4B31C5C-C2C1-4D20-B1C0-882EC939BC7B}" destId="{7788238C-7606-49AE-A317-7D62330699BD}" srcOrd="4" destOrd="0" parTransId="{1C10960B-F4E6-4CAC-B58E-0BA870E8F5D0}" sibTransId="{BF661EFD-179D-481C-B82D-8C46E5FE0E8F}"/>
    <dgm:cxn modelId="{8041CF3C-0E19-420C-AC33-0696F676F276}" type="presOf" srcId="{D6CABF72-00FC-44AB-B516-40FD28D01AAE}" destId="{F98FC228-B9AF-49D0-A8BC-E6B1882EEB2E}" srcOrd="0" destOrd="2" presId="urn:microsoft.com/office/officeart/2018/2/layout/IconLabelDescriptionList"/>
    <dgm:cxn modelId="{EF1CB248-9EE5-4351-B708-3794898D07EC}" type="presOf" srcId="{7788238C-7606-49AE-A317-7D62330699BD}" destId="{F98FC228-B9AF-49D0-A8BC-E6B1882EEB2E}" srcOrd="0" destOrd="4" presId="urn:microsoft.com/office/officeart/2018/2/layout/IconLabelDescriptionList"/>
    <dgm:cxn modelId="{72AB024B-7EA8-4920-A70A-E40AA3A30B40}" type="presOf" srcId="{DA6C0D43-C9C9-46ED-AC00-845ECE885758}" destId="{F98FC228-B9AF-49D0-A8BC-E6B1882EEB2E}" srcOrd="0" destOrd="3" presId="urn:microsoft.com/office/officeart/2018/2/layout/IconLabelDescriptionList"/>
    <dgm:cxn modelId="{F921164F-3EBC-40CC-9805-426C1A99816D}" srcId="{D4B31C5C-C2C1-4D20-B1C0-882EC939BC7B}" destId="{D6CABF72-00FC-44AB-B516-40FD28D01AAE}" srcOrd="2" destOrd="0" parTransId="{93FFB60B-7324-4107-8450-527D6D7016AA}" sibTransId="{F7FC5718-4BD1-4A70-AA95-7F03984ABCBE}"/>
    <dgm:cxn modelId="{D49E738E-07FE-4F57-98ED-B1F6D014759F}" srcId="{D4B31C5C-C2C1-4D20-B1C0-882EC939BC7B}" destId="{75F20439-B595-4271-834C-00C2B87C0FC1}" srcOrd="1" destOrd="0" parTransId="{57EFFD61-4584-4A25-B202-207737CCC552}" sibTransId="{1A64C7B6-8953-4955-80C7-9481FFF4CED2}"/>
    <dgm:cxn modelId="{CFD57D99-7692-4A6C-90A2-26DC7728C2D4}" type="presOf" srcId="{62D0BF84-23B8-494E-82B3-A5FB4791B0C1}" destId="{9A4150FB-0B2A-43C0-80B9-C41CB65C824D}" srcOrd="0" destOrd="0" presId="urn:microsoft.com/office/officeart/2018/2/layout/IconLabelDescriptionList"/>
    <dgm:cxn modelId="{98F20B9A-EC05-4A9F-B685-9811409D1273}" srcId="{D4B31C5C-C2C1-4D20-B1C0-882EC939BC7B}" destId="{DA6C0D43-C9C9-46ED-AC00-845ECE885758}" srcOrd="3" destOrd="0" parTransId="{FBE9DC03-D2EB-41EC-85C4-8B2E60EFEACA}" sibTransId="{963AA087-6A98-4657-9E94-5504EA9ACB4D}"/>
    <dgm:cxn modelId="{E0D3ACA1-CD62-47C7-994D-0380D83869F8}" type="presOf" srcId="{6FDD237E-0ED0-46D1-9E05-151BE4F4EAC7}" destId="{0C3D9182-4BB1-49C5-8A05-22BF261C8A1C}" srcOrd="0" destOrd="0" presId="urn:microsoft.com/office/officeart/2018/2/layout/IconLabelDescriptionList"/>
    <dgm:cxn modelId="{E11E65AA-45C9-445C-9784-644470E01022}" type="presOf" srcId="{4055E5AF-18F6-4A99-A230-F51B258087BC}" destId="{42A9B2D8-E782-4B99-A136-D29096766F6D}" srcOrd="0" destOrd="0" presId="urn:microsoft.com/office/officeart/2018/2/layout/IconLabelDescriptionList"/>
    <dgm:cxn modelId="{3821DDC3-67FC-42D0-8BAD-59220E2F0A48}" srcId="{6FDD237E-0ED0-46D1-9E05-151BE4F4EAC7}" destId="{D4B31C5C-C2C1-4D20-B1C0-882EC939BC7B}" srcOrd="0" destOrd="0" parTransId="{1001FE76-0C7D-4543-909F-69C90A74A3EB}" sibTransId="{482EE49C-A642-4F5A-86A9-0CCC9F222D3F}"/>
    <dgm:cxn modelId="{EF7E33D2-1B0E-458E-B1BE-91EC0C9AD393}" type="presOf" srcId="{63554D7A-5E5F-4A45-895B-5E3535D61F6B}" destId="{F98FC228-B9AF-49D0-A8BC-E6B1882EEB2E}" srcOrd="0" destOrd="0" presId="urn:microsoft.com/office/officeart/2018/2/layout/IconLabelDescriptionList"/>
    <dgm:cxn modelId="{70B128DC-297F-4B9D-A773-3F5ED95E1F35}" type="presOf" srcId="{2E94B991-8EF7-4500-A0F9-55AB4D0F7223}" destId="{CDE52F89-F194-4841-96B3-58EE6503C8A6}" srcOrd="0" destOrd="0" presId="urn:microsoft.com/office/officeart/2018/2/layout/IconLabelDescriptionList"/>
    <dgm:cxn modelId="{52E542EA-9A44-42E6-A2F0-FB3A2A0F4127}" srcId="{D4B31C5C-C2C1-4D20-B1C0-882EC939BC7B}" destId="{63554D7A-5E5F-4A45-895B-5E3535D61F6B}" srcOrd="0" destOrd="0" parTransId="{F6DCA8AC-2FFE-4D33-9A7B-6E7FF01F7402}" sibTransId="{71BAB382-D277-4F09-AF5F-B267F464E2C1}"/>
    <dgm:cxn modelId="{C3DD7BF4-B416-4527-A01A-0E9F617414AA}" type="presOf" srcId="{D4B31C5C-C2C1-4D20-B1C0-882EC939BC7B}" destId="{47B175CE-5700-4A3A-BE49-20A26386E29D}" srcOrd="0" destOrd="0" presId="urn:microsoft.com/office/officeart/2018/2/layout/IconLabelDescriptionList"/>
    <dgm:cxn modelId="{24DA0AD9-C55D-4792-9324-8EAC0F0F2F55}" type="presParOf" srcId="{0C3D9182-4BB1-49C5-8A05-22BF261C8A1C}" destId="{045E8BDF-9F53-40A1-A08F-27990B854FDF}" srcOrd="0" destOrd="0" presId="urn:microsoft.com/office/officeart/2018/2/layout/IconLabelDescriptionList"/>
    <dgm:cxn modelId="{1C748085-BD82-4221-A71E-5C45E00F70AB}" type="presParOf" srcId="{045E8BDF-9F53-40A1-A08F-27990B854FDF}" destId="{BB260AD3-6F40-4D15-8364-A3951246C254}" srcOrd="0" destOrd="0" presId="urn:microsoft.com/office/officeart/2018/2/layout/IconLabelDescriptionList"/>
    <dgm:cxn modelId="{88C6C75D-F20A-4716-AFBE-499BEB5604C3}" type="presParOf" srcId="{045E8BDF-9F53-40A1-A08F-27990B854FDF}" destId="{C3BA4BA9-3EE1-4FD0-B5D1-FC55F78285B3}" srcOrd="1" destOrd="0" presId="urn:microsoft.com/office/officeart/2018/2/layout/IconLabelDescriptionList"/>
    <dgm:cxn modelId="{6DC8E30D-8843-4CDE-83FE-BF8E95401A8D}" type="presParOf" srcId="{045E8BDF-9F53-40A1-A08F-27990B854FDF}" destId="{47B175CE-5700-4A3A-BE49-20A26386E29D}" srcOrd="2" destOrd="0" presId="urn:microsoft.com/office/officeart/2018/2/layout/IconLabelDescriptionList"/>
    <dgm:cxn modelId="{8EEA29DC-332E-45FC-B2A7-A74DBF7E18E7}" type="presParOf" srcId="{045E8BDF-9F53-40A1-A08F-27990B854FDF}" destId="{336B9FA0-1301-45BF-88F9-11EF64888D10}" srcOrd="3" destOrd="0" presId="urn:microsoft.com/office/officeart/2018/2/layout/IconLabelDescriptionList"/>
    <dgm:cxn modelId="{83F2728F-0E5E-4079-8C87-CF8DAA0C4195}" type="presParOf" srcId="{045E8BDF-9F53-40A1-A08F-27990B854FDF}" destId="{F98FC228-B9AF-49D0-A8BC-E6B1882EEB2E}" srcOrd="4" destOrd="0" presId="urn:microsoft.com/office/officeart/2018/2/layout/IconLabelDescriptionList"/>
    <dgm:cxn modelId="{872998A1-79E3-49A7-931F-CE9788A0993F}" type="presParOf" srcId="{0C3D9182-4BB1-49C5-8A05-22BF261C8A1C}" destId="{FAC8254E-46A5-4B61-AB40-C7B46D5BDAD1}" srcOrd="1" destOrd="0" presId="urn:microsoft.com/office/officeart/2018/2/layout/IconLabelDescriptionList"/>
    <dgm:cxn modelId="{5EE0521D-4A0C-4CE0-8647-CF6E422618B1}" type="presParOf" srcId="{0C3D9182-4BB1-49C5-8A05-22BF261C8A1C}" destId="{167C38B4-95A5-428C-88F2-01A44A4553C6}" srcOrd="2" destOrd="0" presId="urn:microsoft.com/office/officeart/2018/2/layout/IconLabelDescriptionList"/>
    <dgm:cxn modelId="{98D32BAB-E737-4073-B728-67736FF712EA}" type="presParOf" srcId="{167C38B4-95A5-428C-88F2-01A44A4553C6}" destId="{0157C557-9A41-4046-A641-B9D7311F9956}" srcOrd="0" destOrd="0" presId="urn:microsoft.com/office/officeart/2018/2/layout/IconLabelDescriptionList"/>
    <dgm:cxn modelId="{2D4AFF4D-194A-4BCF-B4A8-7F4CA5B40C4C}" type="presParOf" srcId="{167C38B4-95A5-428C-88F2-01A44A4553C6}" destId="{E0741C77-3190-4D6B-B39E-467062EEE312}" srcOrd="1" destOrd="0" presId="urn:microsoft.com/office/officeart/2018/2/layout/IconLabelDescriptionList"/>
    <dgm:cxn modelId="{E369864F-2C98-4891-AA22-87C5B1834748}" type="presParOf" srcId="{167C38B4-95A5-428C-88F2-01A44A4553C6}" destId="{CDE52F89-F194-4841-96B3-58EE6503C8A6}" srcOrd="2" destOrd="0" presId="urn:microsoft.com/office/officeart/2018/2/layout/IconLabelDescriptionList"/>
    <dgm:cxn modelId="{7866C09F-CC1F-4796-9560-180F0E4AEC64}" type="presParOf" srcId="{167C38B4-95A5-428C-88F2-01A44A4553C6}" destId="{89CD3A34-D327-4D56-A350-2AD21941FEC9}" srcOrd="3" destOrd="0" presId="urn:microsoft.com/office/officeart/2018/2/layout/IconLabelDescriptionList"/>
    <dgm:cxn modelId="{97C0704F-C0E9-4FC0-B968-9B648EC930A3}" type="presParOf" srcId="{167C38B4-95A5-428C-88F2-01A44A4553C6}" destId="{2788D73D-706E-4656-93B3-16986B82509B}" srcOrd="4" destOrd="0" presId="urn:microsoft.com/office/officeart/2018/2/layout/IconLabelDescriptionList"/>
    <dgm:cxn modelId="{5E17575C-8900-4765-88A7-A3E03A23799C}" type="presParOf" srcId="{0C3D9182-4BB1-49C5-8A05-22BF261C8A1C}" destId="{36E14446-F0BB-40BF-A9CA-D550E5CB6A21}" srcOrd="3" destOrd="0" presId="urn:microsoft.com/office/officeart/2018/2/layout/IconLabelDescriptionList"/>
    <dgm:cxn modelId="{0201163F-60E1-4972-A19A-E7686E22618B}" type="presParOf" srcId="{0C3D9182-4BB1-49C5-8A05-22BF261C8A1C}" destId="{923F144D-6E22-46AA-ABC2-B685974F65EF}" srcOrd="4" destOrd="0" presId="urn:microsoft.com/office/officeart/2018/2/layout/IconLabelDescriptionList"/>
    <dgm:cxn modelId="{17C237D4-EDF3-4F3F-A15F-2C8C396EBA77}" type="presParOf" srcId="{923F144D-6E22-46AA-ABC2-B685974F65EF}" destId="{40221BD6-0B19-46D2-88D2-553B6248EB1F}" srcOrd="0" destOrd="0" presId="urn:microsoft.com/office/officeart/2018/2/layout/IconLabelDescriptionList"/>
    <dgm:cxn modelId="{D94AD6D0-BEF4-422B-B0C2-7266589CB306}" type="presParOf" srcId="{923F144D-6E22-46AA-ABC2-B685974F65EF}" destId="{3F207FAD-43CE-4C97-B3D1-5E5B49BAD0BB}" srcOrd="1" destOrd="0" presId="urn:microsoft.com/office/officeart/2018/2/layout/IconLabelDescriptionList"/>
    <dgm:cxn modelId="{32298240-F517-43CC-9F60-158BB58EF356}" type="presParOf" srcId="{923F144D-6E22-46AA-ABC2-B685974F65EF}" destId="{9A4150FB-0B2A-43C0-80B9-C41CB65C824D}" srcOrd="2" destOrd="0" presId="urn:microsoft.com/office/officeart/2018/2/layout/IconLabelDescriptionList"/>
    <dgm:cxn modelId="{0FDF6A70-FDE8-40EC-BFC0-8D21E47A3D7F}" type="presParOf" srcId="{923F144D-6E22-46AA-ABC2-B685974F65EF}" destId="{9B3EE7C9-B586-4F80-A232-4570C1073D2E}" srcOrd="3" destOrd="0" presId="urn:microsoft.com/office/officeart/2018/2/layout/IconLabelDescriptionList"/>
    <dgm:cxn modelId="{4BED6E5B-27D5-40FA-A1AD-BA69CA36C89D}" type="presParOf" srcId="{923F144D-6E22-46AA-ABC2-B685974F65EF}" destId="{D8804479-65E0-42EB-B651-CB5B777359DC}" srcOrd="4" destOrd="0" presId="urn:microsoft.com/office/officeart/2018/2/layout/IconLabelDescriptionList"/>
    <dgm:cxn modelId="{F059D235-E25A-4BE3-A02F-1BD45AE3DF71}" type="presParOf" srcId="{0C3D9182-4BB1-49C5-8A05-22BF261C8A1C}" destId="{FF4584AA-B938-449A-B841-51B2FB3C5492}" srcOrd="5" destOrd="0" presId="urn:microsoft.com/office/officeart/2018/2/layout/IconLabelDescriptionList"/>
    <dgm:cxn modelId="{DDC9B145-1828-4EEE-906A-1464CA5248D6}" type="presParOf" srcId="{0C3D9182-4BB1-49C5-8A05-22BF261C8A1C}" destId="{39A47701-627A-4937-8DCE-6932DA95F0AD}" srcOrd="6" destOrd="0" presId="urn:microsoft.com/office/officeart/2018/2/layout/IconLabelDescriptionList"/>
    <dgm:cxn modelId="{5C62B336-D921-4012-9B12-16F280BE6732}" type="presParOf" srcId="{39A47701-627A-4937-8DCE-6932DA95F0AD}" destId="{3219D210-4BBE-45EA-AE6E-919306EA820E}" srcOrd="0" destOrd="0" presId="urn:microsoft.com/office/officeart/2018/2/layout/IconLabelDescriptionList"/>
    <dgm:cxn modelId="{617445C6-6F37-4775-AAFD-8F1EB75A1F8D}" type="presParOf" srcId="{39A47701-627A-4937-8DCE-6932DA95F0AD}" destId="{4A7C0FDC-94C9-44CA-9490-B98E8C705B48}" srcOrd="1" destOrd="0" presId="urn:microsoft.com/office/officeart/2018/2/layout/IconLabelDescriptionList"/>
    <dgm:cxn modelId="{02ECC083-F39D-4FFF-A9FC-C177788759ED}" type="presParOf" srcId="{39A47701-627A-4937-8DCE-6932DA95F0AD}" destId="{42A9B2D8-E782-4B99-A136-D29096766F6D}" srcOrd="2" destOrd="0" presId="urn:microsoft.com/office/officeart/2018/2/layout/IconLabelDescriptionList"/>
    <dgm:cxn modelId="{B0EC9A39-FBA9-41EB-865A-B9FC08221419}" type="presParOf" srcId="{39A47701-627A-4937-8DCE-6932DA95F0AD}" destId="{CA5759C2-F7DB-45D7-A36E-220682D24422}" srcOrd="3" destOrd="0" presId="urn:microsoft.com/office/officeart/2018/2/layout/IconLabelDescriptionList"/>
    <dgm:cxn modelId="{FC6A72CF-A118-4EFE-AF87-5C44EA86E345}" type="presParOf" srcId="{39A47701-627A-4937-8DCE-6932DA95F0AD}" destId="{B2E6D10A-A9A2-4CE9-B55C-C6CB7341EF96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0DEE6A-553B-422F-A2A1-140E064514E8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991A2A2-CFCF-4839-A664-1F58AA98E6A7}">
      <dgm:prSet/>
      <dgm:spPr/>
      <dgm:t>
        <a:bodyPr/>
        <a:lstStyle/>
        <a:p>
          <a:r>
            <a:rPr lang="en-US"/>
            <a:t>Education on financial stability </a:t>
          </a:r>
        </a:p>
      </dgm:t>
    </dgm:pt>
    <dgm:pt modelId="{63B654D2-8234-40C2-A531-5A7BB4FDC396}" type="parTrans" cxnId="{A5C52293-6A8F-4DE9-969B-4D91C7EF9427}">
      <dgm:prSet/>
      <dgm:spPr/>
      <dgm:t>
        <a:bodyPr/>
        <a:lstStyle/>
        <a:p>
          <a:endParaRPr lang="en-US"/>
        </a:p>
      </dgm:t>
    </dgm:pt>
    <dgm:pt modelId="{3752D6FE-8C0D-4EE4-B19A-B1013A2265BF}" type="sibTrans" cxnId="{A5C52293-6A8F-4DE9-969B-4D91C7EF9427}">
      <dgm:prSet/>
      <dgm:spPr/>
      <dgm:t>
        <a:bodyPr/>
        <a:lstStyle/>
        <a:p>
          <a:endParaRPr lang="en-US"/>
        </a:p>
      </dgm:t>
    </dgm:pt>
    <dgm:pt modelId="{2898EB63-2EF7-40A1-A4DE-17FE73E2C7D7}">
      <dgm:prSet/>
      <dgm:spPr/>
      <dgm:t>
        <a:bodyPr/>
        <a:lstStyle/>
        <a:p>
          <a:r>
            <a:rPr lang="en-US"/>
            <a:t>Continue to fundraise</a:t>
          </a:r>
        </a:p>
      </dgm:t>
    </dgm:pt>
    <dgm:pt modelId="{CE26F676-2A5A-4129-A762-77483C76998F}" type="parTrans" cxnId="{88FDE01E-ABDF-4373-A7BB-0F06B25E3EF6}">
      <dgm:prSet/>
      <dgm:spPr/>
      <dgm:t>
        <a:bodyPr/>
        <a:lstStyle/>
        <a:p>
          <a:endParaRPr lang="en-US"/>
        </a:p>
      </dgm:t>
    </dgm:pt>
    <dgm:pt modelId="{C833AF48-8383-40B8-834F-925B7FE168D3}" type="sibTrans" cxnId="{88FDE01E-ABDF-4373-A7BB-0F06B25E3EF6}">
      <dgm:prSet/>
      <dgm:spPr/>
      <dgm:t>
        <a:bodyPr/>
        <a:lstStyle/>
        <a:p>
          <a:endParaRPr lang="en-US"/>
        </a:p>
      </dgm:t>
    </dgm:pt>
    <dgm:pt modelId="{334CA572-7FE4-4DB0-8A1E-5F9FF3F0685D}">
      <dgm:prSet/>
      <dgm:spPr/>
      <dgm:t>
        <a:bodyPr/>
        <a:lstStyle/>
        <a:p>
          <a:r>
            <a:rPr lang="en-US"/>
            <a:t>Support 20 DSPs by then end of the year</a:t>
          </a:r>
        </a:p>
      </dgm:t>
    </dgm:pt>
    <dgm:pt modelId="{60641D8E-EA03-401C-BA35-1BC23C391CE7}" type="parTrans" cxnId="{E30BCC7E-3973-4017-BD08-5A322B95E00F}">
      <dgm:prSet/>
      <dgm:spPr/>
      <dgm:t>
        <a:bodyPr/>
        <a:lstStyle/>
        <a:p>
          <a:endParaRPr lang="en-US"/>
        </a:p>
      </dgm:t>
    </dgm:pt>
    <dgm:pt modelId="{3CE7CC21-9DFA-4A05-95FB-3D3D8B3E016D}" type="sibTrans" cxnId="{E30BCC7E-3973-4017-BD08-5A322B95E00F}">
      <dgm:prSet/>
      <dgm:spPr/>
      <dgm:t>
        <a:bodyPr/>
        <a:lstStyle/>
        <a:p>
          <a:endParaRPr lang="en-US"/>
        </a:p>
      </dgm:t>
    </dgm:pt>
    <dgm:pt modelId="{86C9B890-D624-445F-8B61-9F395DE24E60}" type="pres">
      <dgm:prSet presAssocID="{E40DEE6A-553B-422F-A2A1-140E064514E8}" presName="linear" presStyleCnt="0">
        <dgm:presLayoutVars>
          <dgm:animLvl val="lvl"/>
          <dgm:resizeHandles val="exact"/>
        </dgm:presLayoutVars>
      </dgm:prSet>
      <dgm:spPr/>
    </dgm:pt>
    <dgm:pt modelId="{F7DC1642-F1E7-4B54-B609-AD3FE73BA1B5}" type="pres">
      <dgm:prSet presAssocID="{8991A2A2-CFCF-4839-A664-1F58AA98E6A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5C5F9A8-12CC-461C-A630-EEB72C83D9DA}" type="pres">
      <dgm:prSet presAssocID="{3752D6FE-8C0D-4EE4-B19A-B1013A2265BF}" presName="spacer" presStyleCnt="0"/>
      <dgm:spPr/>
    </dgm:pt>
    <dgm:pt modelId="{8118CB60-CD4F-4679-816F-9998B4015E24}" type="pres">
      <dgm:prSet presAssocID="{2898EB63-2EF7-40A1-A4DE-17FE73E2C7D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8868D3D-4AF9-46E5-8D26-1BA5084942FA}" type="pres">
      <dgm:prSet presAssocID="{C833AF48-8383-40B8-834F-925B7FE168D3}" presName="spacer" presStyleCnt="0"/>
      <dgm:spPr/>
    </dgm:pt>
    <dgm:pt modelId="{2272E66A-0206-4CFF-B0C3-5F13CA79C00E}" type="pres">
      <dgm:prSet presAssocID="{334CA572-7FE4-4DB0-8A1E-5F9FF3F0685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083CB17-F58D-4A7C-BA63-C15516D92E4C}" type="presOf" srcId="{2898EB63-2EF7-40A1-A4DE-17FE73E2C7D7}" destId="{8118CB60-CD4F-4679-816F-9998B4015E24}" srcOrd="0" destOrd="0" presId="urn:microsoft.com/office/officeart/2005/8/layout/vList2"/>
    <dgm:cxn modelId="{88FDE01E-ABDF-4373-A7BB-0F06B25E3EF6}" srcId="{E40DEE6A-553B-422F-A2A1-140E064514E8}" destId="{2898EB63-2EF7-40A1-A4DE-17FE73E2C7D7}" srcOrd="1" destOrd="0" parTransId="{CE26F676-2A5A-4129-A762-77483C76998F}" sibTransId="{C833AF48-8383-40B8-834F-925B7FE168D3}"/>
    <dgm:cxn modelId="{6D365C20-EFD9-440B-B129-2D948419138F}" type="presOf" srcId="{8991A2A2-CFCF-4839-A664-1F58AA98E6A7}" destId="{F7DC1642-F1E7-4B54-B609-AD3FE73BA1B5}" srcOrd="0" destOrd="0" presId="urn:microsoft.com/office/officeart/2005/8/layout/vList2"/>
    <dgm:cxn modelId="{2C1FF353-3F3A-4BF2-8756-D403418ABE51}" type="presOf" srcId="{E40DEE6A-553B-422F-A2A1-140E064514E8}" destId="{86C9B890-D624-445F-8B61-9F395DE24E60}" srcOrd="0" destOrd="0" presId="urn:microsoft.com/office/officeart/2005/8/layout/vList2"/>
    <dgm:cxn modelId="{E30BCC7E-3973-4017-BD08-5A322B95E00F}" srcId="{E40DEE6A-553B-422F-A2A1-140E064514E8}" destId="{334CA572-7FE4-4DB0-8A1E-5F9FF3F0685D}" srcOrd="2" destOrd="0" parTransId="{60641D8E-EA03-401C-BA35-1BC23C391CE7}" sibTransId="{3CE7CC21-9DFA-4A05-95FB-3D3D8B3E016D}"/>
    <dgm:cxn modelId="{A5C52293-6A8F-4DE9-969B-4D91C7EF9427}" srcId="{E40DEE6A-553B-422F-A2A1-140E064514E8}" destId="{8991A2A2-CFCF-4839-A664-1F58AA98E6A7}" srcOrd="0" destOrd="0" parTransId="{63B654D2-8234-40C2-A531-5A7BB4FDC396}" sibTransId="{3752D6FE-8C0D-4EE4-B19A-B1013A2265BF}"/>
    <dgm:cxn modelId="{35FC31E9-B01B-404C-93EF-F37F63693317}" type="presOf" srcId="{334CA572-7FE4-4DB0-8A1E-5F9FF3F0685D}" destId="{2272E66A-0206-4CFF-B0C3-5F13CA79C00E}" srcOrd="0" destOrd="0" presId="urn:microsoft.com/office/officeart/2005/8/layout/vList2"/>
    <dgm:cxn modelId="{60D6CA30-19E3-4585-9970-6940E6116C2F}" type="presParOf" srcId="{86C9B890-D624-445F-8B61-9F395DE24E60}" destId="{F7DC1642-F1E7-4B54-B609-AD3FE73BA1B5}" srcOrd="0" destOrd="0" presId="urn:microsoft.com/office/officeart/2005/8/layout/vList2"/>
    <dgm:cxn modelId="{E299DCBB-4A6D-4F04-91EE-6E378C718D41}" type="presParOf" srcId="{86C9B890-D624-445F-8B61-9F395DE24E60}" destId="{05C5F9A8-12CC-461C-A630-EEB72C83D9DA}" srcOrd="1" destOrd="0" presId="urn:microsoft.com/office/officeart/2005/8/layout/vList2"/>
    <dgm:cxn modelId="{4BBAF482-667C-4CB4-90E6-F24BA8BFF8A6}" type="presParOf" srcId="{86C9B890-D624-445F-8B61-9F395DE24E60}" destId="{8118CB60-CD4F-4679-816F-9998B4015E24}" srcOrd="2" destOrd="0" presId="urn:microsoft.com/office/officeart/2005/8/layout/vList2"/>
    <dgm:cxn modelId="{7283B1C1-12A0-41DF-9B3A-E7C15AB4038A}" type="presParOf" srcId="{86C9B890-D624-445F-8B61-9F395DE24E60}" destId="{A8868D3D-4AF9-46E5-8D26-1BA5084942FA}" srcOrd="3" destOrd="0" presId="urn:microsoft.com/office/officeart/2005/8/layout/vList2"/>
    <dgm:cxn modelId="{55C829F2-A716-4243-AF64-4E63B3253813}" type="presParOf" srcId="{86C9B890-D624-445F-8B61-9F395DE24E60}" destId="{2272E66A-0206-4CFF-B0C3-5F13CA79C00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A4BED6-1F03-4B4C-B3C3-4A70BCBDF1E1}" type="doc">
      <dgm:prSet loTypeId="urn:microsoft.com/office/officeart/2005/8/layout/process4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B43160D-3CF5-4726-8F54-4374EF5FA6BC}">
      <dgm:prSet/>
      <dgm:spPr/>
      <dgm:t>
        <a:bodyPr/>
        <a:lstStyle/>
        <a:p>
          <a:r>
            <a:rPr lang="en-US"/>
            <a:t>By 2020, we want to focus on sharing impact stories and importance of Direct Support Professionals as a position</a:t>
          </a:r>
        </a:p>
      </dgm:t>
    </dgm:pt>
    <dgm:pt modelId="{195BD323-C235-45A7-8DF9-C2D73FAF5D1C}" type="parTrans" cxnId="{55CDC7C1-FFA2-4A6E-A981-57F2C9E2EA6E}">
      <dgm:prSet/>
      <dgm:spPr/>
      <dgm:t>
        <a:bodyPr/>
        <a:lstStyle/>
        <a:p>
          <a:endParaRPr lang="en-US"/>
        </a:p>
      </dgm:t>
    </dgm:pt>
    <dgm:pt modelId="{668A295A-E595-4720-BA6B-DB31CC3511F5}" type="sibTrans" cxnId="{55CDC7C1-FFA2-4A6E-A981-57F2C9E2EA6E}">
      <dgm:prSet/>
      <dgm:spPr/>
      <dgm:t>
        <a:bodyPr/>
        <a:lstStyle/>
        <a:p>
          <a:endParaRPr lang="en-US"/>
        </a:p>
      </dgm:t>
    </dgm:pt>
    <dgm:pt modelId="{A56043DC-5EDA-4299-9B35-41A64D278BD6}">
      <dgm:prSet/>
      <dgm:spPr/>
      <dgm:t>
        <a:bodyPr/>
        <a:lstStyle/>
        <a:p>
          <a:r>
            <a:rPr lang="en-US"/>
            <a:t>Through stories and statistics begin partnering for policy change</a:t>
          </a:r>
        </a:p>
      </dgm:t>
    </dgm:pt>
    <dgm:pt modelId="{971868DB-4423-49D1-BC33-BAA9C7780449}" type="parTrans" cxnId="{F33AD383-D9C0-45AD-BDAD-A0905E246BAC}">
      <dgm:prSet/>
      <dgm:spPr/>
      <dgm:t>
        <a:bodyPr/>
        <a:lstStyle/>
        <a:p>
          <a:endParaRPr lang="en-US"/>
        </a:p>
      </dgm:t>
    </dgm:pt>
    <dgm:pt modelId="{8067B72F-3CBB-4311-9CE9-67C57AA2015B}" type="sibTrans" cxnId="{F33AD383-D9C0-45AD-BDAD-A0905E246BAC}">
      <dgm:prSet/>
      <dgm:spPr/>
      <dgm:t>
        <a:bodyPr/>
        <a:lstStyle/>
        <a:p>
          <a:endParaRPr lang="en-US"/>
        </a:p>
      </dgm:t>
    </dgm:pt>
    <dgm:pt modelId="{C5E3286A-9C39-49B1-A2E7-B111D7DA8F1C}">
      <dgm:prSet/>
      <dgm:spPr/>
      <dgm:t>
        <a:bodyPr/>
        <a:lstStyle/>
        <a:p>
          <a:r>
            <a:rPr lang="en-US" dirty="0"/>
            <a:t>Improved DSP Work Conditions</a:t>
          </a:r>
        </a:p>
      </dgm:t>
    </dgm:pt>
    <dgm:pt modelId="{7C602DD4-29D3-49BE-B0A8-44CDF465ABD6}" type="parTrans" cxnId="{B51A5480-70C6-4EFD-A4A6-B6F4BDBFDE63}">
      <dgm:prSet/>
      <dgm:spPr/>
      <dgm:t>
        <a:bodyPr/>
        <a:lstStyle/>
        <a:p>
          <a:endParaRPr lang="en-US"/>
        </a:p>
      </dgm:t>
    </dgm:pt>
    <dgm:pt modelId="{A59C4B00-61E6-40AF-9E53-184B4F00E711}" type="sibTrans" cxnId="{B51A5480-70C6-4EFD-A4A6-B6F4BDBFDE63}">
      <dgm:prSet/>
      <dgm:spPr/>
      <dgm:t>
        <a:bodyPr/>
        <a:lstStyle/>
        <a:p>
          <a:endParaRPr lang="en-US"/>
        </a:p>
      </dgm:t>
    </dgm:pt>
    <dgm:pt modelId="{24739D9E-7373-4A8D-AC7B-FD93AD7F82EF}">
      <dgm:prSet/>
      <dgm:spPr/>
      <dgm:t>
        <a:bodyPr/>
        <a:lstStyle/>
        <a:p>
          <a:r>
            <a:rPr lang="en-US"/>
            <a:t>Monitoring Burnout </a:t>
          </a:r>
        </a:p>
      </dgm:t>
    </dgm:pt>
    <dgm:pt modelId="{EB9ABDC5-4D0E-40F8-86D8-B3CBB725CED2}" type="parTrans" cxnId="{B0F77E08-5701-4339-B7B4-A92F5797A5A8}">
      <dgm:prSet/>
      <dgm:spPr/>
      <dgm:t>
        <a:bodyPr/>
        <a:lstStyle/>
        <a:p>
          <a:endParaRPr lang="en-US"/>
        </a:p>
      </dgm:t>
    </dgm:pt>
    <dgm:pt modelId="{821970D7-670F-4A46-9D67-5B0BD2E4AC8B}" type="sibTrans" cxnId="{B0F77E08-5701-4339-B7B4-A92F5797A5A8}">
      <dgm:prSet/>
      <dgm:spPr/>
      <dgm:t>
        <a:bodyPr/>
        <a:lstStyle/>
        <a:p>
          <a:endParaRPr lang="en-US"/>
        </a:p>
      </dgm:t>
    </dgm:pt>
    <dgm:pt modelId="{58B874A3-D79A-4A3C-9970-86BB73157264}">
      <dgm:prSet/>
      <dgm:spPr/>
      <dgm:t>
        <a:bodyPr/>
        <a:lstStyle/>
        <a:p>
          <a:r>
            <a:rPr lang="en-US"/>
            <a:t>Monitoring and Tracking Abuse, Neglect, Exploitation, and Mistreatment through a DSP Registry </a:t>
          </a:r>
        </a:p>
      </dgm:t>
    </dgm:pt>
    <dgm:pt modelId="{45581EE2-42EC-4E57-AFBD-DBF48B8F62F5}" type="parTrans" cxnId="{45B9F723-C353-412B-BCDB-9F2AC78F1432}">
      <dgm:prSet/>
      <dgm:spPr/>
      <dgm:t>
        <a:bodyPr/>
        <a:lstStyle/>
        <a:p>
          <a:endParaRPr lang="en-US"/>
        </a:p>
      </dgm:t>
    </dgm:pt>
    <dgm:pt modelId="{3DDEDD76-1865-4ACC-BEB5-5B121D97C3FA}" type="sibTrans" cxnId="{45B9F723-C353-412B-BCDB-9F2AC78F1432}">
      <dgm:prSet/>
      <dgm:spPr/>
      <dgm:t>
        <a:bodyPr/>
        <a:lstStyle/>
        <a:p>
          <a:endParaRPr lang="en-US"/>
        </a:p>
      </dgm:t>
    </dgm:pt>
    <dgm:pt modelId="{7E918703-08A6-4DDD-A11A-65EA219EE22A}" type="pres">
      <dgm:prSet presAssocID="{FFA4BED6-1F03-4B4C-B3C3-4A70BCBDF1E1}" presName="Name0" presStyleCnt="0">
        <dgm:presLayoutVars>
          <dgm:dir/>
          <dgm:animLvl val="lvl"/>
          <dgm:resizeHandles val="exact"/>
        </dgm:presLayoutVars>
      </dgm:prSet>
      <dgm:spPr/>
    </dgm:pt>
    <dgm:pt modelId="{C4232361-C242-49A8-9773-590A9ABB746D}" type="pres">
      <dgm:prSet presAssocID="{A56043DC-5EDA-4299-9B35-41A64D278BD6}" presName="boxAndChildren" presStyleCnt="0"/>
      <dgm:spPr/>
    </dgm:pt>
    <dgm:pt modelId="{98C917B2-6657-489D-BEA8-F8A2A165AAB7}" type="pres">
      <dgm:prSet presAssocID="{A56043DC-5EDA-4299-9B35-41A64D278BD6}" presName="parentTextBox" presStyleLbl="node1" presStyleIdx="0" presStyleCnt="2"/>
      <dgm:spPr/>
    </dgm:pt>
    <dgm:pt modelId="{4253D4D7-C682-4357-8FB2-469334DFB7A6}" type="pres">
      <dgm:prSet presAssocID="{A56043DC-5EDA-4299-9B35-41A64D278BD6}" presName="entireBox" presStyleLbl="node1" presStyleIdx="0" presStyleCnt="2"/>
      <dgm:spPr/>
    </dgm:pt>
    <dgm:pt modelId="{CA0860F9-CF88-415C-832F-ED752DBB4623}" type="pres">
      <dgm:prSet presAssocID="{A56043DC-5EDA-4299-9B35-41A64D278BD6}" presName="descendantBox" presStyleCnt="0"/>
      <dgm:spPr/>
    </dgm:pt>
    <dgm:pt modelId="{4893D589-A33B-41A6-AA00-69C0ED48A0C9}" type="pres">
      <dgm:prSet presAssocID="{C5E3286A-9C39-49B1-A2E7-B111D7DA8F1C}" presName="childTextBox" presStyleLbl="fgAccFollowNode1" presStyleIdx="0" presStyleCnt="3">
        <dgm:presLayoutVars>
          <dgm:bulletEnabled val="1"/>
        </dgm:presLayoutVars>
      </dgm:prSet>
      <dgm:spPr/>
    </dgm:pt>
    <dgm:pt modelId="{140DE7CF-122D-48A1-A8F5-5020DA20792E}" type="pres">
      <dgm:prSet presAssocID="{24739D9E-7373-4A8D-AC7B-FD93AD7F82EF}" presName="childTextBox" presStyleLbl="fgAccFollowNode1" presStyleIdx="1" presStyleCnt="3">
        <dgm:presLayoutVars>
          <dgm:bulletEnabled val="1"/>
        </dgm:presLayoutVars>
      </dgm:prSet>
      <dgm:spPr/>
    </dgm:pt>
    <dgm:pt modelId="{19DD5D97-7F5E-4233-831B-7C11DF1FB347}" type="pres">
      <dgm:prSet presAssocID="{58B874A3-D79A-4A3C-9970-86BB73157264}" presName="childTextBox" presStyleLbl="fgAccFollowNode1" presStyleIdx="2" presStyleCnt="3">
        <dgm:presLayoutVars>
          <dgm:bulletEnabled val="1"/>
        </dgm:presLayoutVars>
      </dgm:prSet>
      <dgm:spPr/>
    </dgm:pt>
    <dgm:pt modelId="{BDDA95E8-DA77-47F8-A87F-11BB63F218B8}" type="pres">
      <dgm:prSet presAssocID="{668A295A-E595-4720-BA6B-DB31CC3511F5}" presName="sp" presStyleCnt="0"/>
      <dgm:spPr/>
    </dgm:pt>
    <dgm:pt modelId="{F6E8AD44-51BF-4DE1-B716-A11213943670}" type="pres">
      <dgm:prSet presAssocID="{8B43160D-3CF5-4726-8F54-4374EF5FA6BC}" presName="arrowAndChildren" presStyleCnt="0"/>
      <dgm:spPr/>
    </dgm:pt>
    <dgm:pt modelId="{3C845787-2D28-4B74-8B5B-FF2F6793D567}" type="pres">
      <dgm:prSet presAssocID="{8B43160D-3CF5-4726-8F54-4374EF5FA6BC}" presName="parentTextArrow" presStyleLbl="node1" presStyleIdx="1" presStyleCnt="2"/>
      <dgm:spPr/>
    </dgm:pt>
  </dgm:ptLst>
  <dgm:cxnLst>
    <dgm:cxn modelId="{B0F77E08-5701-4339-B7B4-A92F5797A5A8}" srcId="{A56043DC-5EDA-4299-9B35-41A64D278BD6}" destId="{24739D9E-7373-4A8D-AC7B-FD93AD7F82EF}" srcOrd="1" destOrd="0" parTransId="{EB9ABDC5-4D0E-40F8-86D8-B3CBB725CED2}" sibTransId="{821970D7-670F-4A46-9D67-5B0BD2E4AC8B}"/>
    <dgm:cxn modelId="{55E8F70F-C077-445C-BB35-1694B13263E4}" type="presOf" srcId="{C5E3286A-9C39-49B1-A2E7-B111D7DA8F1C}" destId="{4893D589-A33B-41A6-AA00-69C0ED48A0C9}" srcOrd="0" destOrd="0" presId="urn:microsoft.com/office/officeart/2005/8/layout/process4"/>
    <dgm:cxn modelId="{45B9F723-C353-412B-BCDB-9F2AC78F1432}" srcId="{A56043DC-5EDA-4299-9B35-41A64D278BD6}" destId="{58B874A3-D79A-4A3C-9970-86BB73157264}" srcOrd="2" destOrd="0" parTransId="{45581EE2-42EC-4E57-AFBD-DBF48B8F62F5}" sibTransId="{3DDEDD76-1865-4ACC-BEB5-5B121D97C3FA}"/>
    <dgm:cxn modelId="{BBAD7861-CED9-4A9C-84C5-D33D65D6B3A8}" type="presOf" srcId="{8B43160D-3CF5-4726-8F54-4374EF5FA6BC}" destId="{3C845787-2D28-4B74-8B5B-FF2F6793D567}" srcOrd="0" destOrd="0" presId="urn:microsoft.com/office/officeart/2005/8/layout/process4"/>
    <dgm:cxn modelId="{3344A261-182F-4757-8C6C-12D8BD1A0239}" type="presOf" srcId="{FFA4BED6-1F03-4B4C-B3C3-4A70BCBDF1E1}" destId="{7E918703-08A6-4DDD-A11A-65EA219EE22A}" srcOrd="0" destOrd="0" presId="urn:microsoft.com/office/officeart/2005/8/layout/process4"/>
    <dgm:cxn modelId="{76B9D479-CE9B-4A16-A6AA-D56265B26FE2}" type="presOf" srcId="{A56043DC-5EDA-4299-9B35-41A64D278BD6}" destId="{4253D4D7-C682-4357-8FB2-469334DFB7A6}" srcOrd="1" destOrd="0" presId="urn:microsoft.com/office/officeart/2005/8/layout/process4"/>
    <dgm:cxn modelId="{B51A5480-70C6-4EFD-A4A6-B6F4BDBFDE63}" srcId="{A56043DC-5EDA-4299-9B35-41A64D278BD6}" destId="{C5E3286A-9C39-49B1-A2E7-B111D7DA8F1C}" srcOrd="0" destOrd="0" parTransId="{7C602DD4-29D3-49BE-B0A8-44CDF465ABD6}" sibTransId="{A59C4B00-61E6-40AF-9E53-184B4F00E711}"/>
    <dgm:cxn modelId="{F33AD383-D9C0-45AD-BDAD-A0905E246BAC}" srcId="{FFA4BED6-1F03-4B4C-B3C3-4A70BCBDF1E1}" destId="{A56043DC-5EDA-4299-9B35-41A64D278BD6}" srcOrd="1" destOrd="0" parTransId="{971868DB-4423-49D1-BC33-BAA9C7780449}" sibTransId="{8067B72F-3CBB-4311-9CE9-67C57AA2015B}"/>
    <dgm:cxn modelId="{61078C98-AA49-4B37-BE25-4C0B83B9AD3F}" type="presOf" srcId="{58B874A3-D79A-4A3C-9970-86BB73157264}" destId="{19DD5D97-7F5E-4233-831B-7C11DF1FB347}" srcOrd="0" destOrd="0" presId="urn:microsoft.com/office/officeart/2005/8/layout/process4"/>
    <dgm:cxn modelId="{90E18DAD-895D-42AF-915D-F681B0AEECEA}" type="presOf" srcId="{24739D9E-7373-4A8D-AC7B-FD93AD7F82EF}" destId="{140DE7CF-122D-48A1-A8F5-5020DA20792E}" srcOrd="0" destOrd="0" presId="urn:microsoft.com/office/officeart/2005/8/layout/process4"/>
    <dgm:cxn modelId="{55CDC7C1-FFA2-4A6E-A981-57F2C9E2EA6E}" srcId="{FFA4BED6-1F03-4B4C-B3C3-4A70BCBDF1E1}" destId="{8B43160D-3CF5-4726-8F54-4374EF5FA6BC}" srcOrd="0" destOrd="0" parTransId="{195BD323-C235-45A7-8DF9-C2D73FAF5D1C}" sibTransId="{668A295A-E595-4720-BA6B-DB31CC3511F5}"/>
    <dgm:cxn modelId="{60FA62E8-B9E0-4FC7-B80F-B8900F769B14}" type="presOf" srcId="{A56043DC-5EDA-4299-9B35-41A64D278BD6}" destId="{98C917B2-6657-489D-BEA8-F8A2A165AAB7}" srcOrd="0" destOrd="0" presId="urn:microsoft.com/office/officeart/2005/8/layout/process4"/>
    <dgm:cxn modelId="{1C3F605E-FC02-4F36-BBE7-0DE5C38F26AA}" type="presParOf" srcId="{7E918703-08A6-4DDD-A11A-65EA219EE22A}" destId="{C4232361-C242-49A8-9773-590A9ABB746D}" srcOrd="0" destOrd="0" presId="urn:microsoft.com/office/officeart/2005/8/layout/process4"/>
    <dgm:cxn modelId="{BE031599-E6AB-4A4C-ABBA-460052E58F77}" type="presParOf" srcId="{C4232361-C242-49A8-9773-590A9ABB746D}" destId="{98C917B2-6657-489D-BEA8-F8A2A165AAB7}" srcOrd="0" destOrd="0" presId="urn:microsoft.com/office/officeart/2005/8/layout/process4"/>
    <dgm:cxn modelId="{98945C6A-A0B8-46B2-BF47-F126D96F29B2}" type="presParOf" srcId="{C4232361-C242-49A8-9773-590A9ABB746D}" destId="{4253D4D7-C682-4357-8FB2-469334DFB7A6}" srcOrd="1" destOrd="0" presId="urn:microsoft.com/office/officeart/2005/8/layout/process4"/>
    <dgm:cxn modelId="{A59E46AF-0B88-4298-984F-ADC700511632}" type="presParOf" srcId="{C4232361-C242-49A8-9773-590A9ABB746D}" destId="{CA0860F9-CF88-415C-832F-ED752DBB4623}" srcOrd="2" destOrd="0" presId="urn:microsoft.com/office/officeart/2005/8/layout/process4"/>
    <dgm:cxn modelId="{7D7B47A8-23DD-4B99-9EF8-A28BF98908EC}" type="presParOf" srcId="{CA0860F9-CF88-415C-832F-ED752DBB4623}" destId="{4893D589-A33B-41A6-AA00-69C0ED48A0C9}" srcOrd="0" destOrd="0" presId="urn:microsoft.com/office/officeart/2005/8/layout/process4"/>
    <dgm:cxn modelId="{AD3AD996-201B-4B56-A6EE-32ECED109937}" type="presParOf" srcId="{CA0860F9-CF88-415C-832F-ED752DBB4623}" destId="{140DE7CF-122D-48A1-A8F5-5020DA20792E}" srcOrd="1" destOrd="0" presId="urn:microsoft.com/office/officeart/2005/8/layout/process4"/>
    <dgm:cxn modelId="{9A3EC7D9-3046-45D3-8306-F259ED749CFB}" type="presParOf" srcId="{CA0860F9-CF88-415C-832F-ED752DBB4623}" destId="{19DD5D97-7F5E-4233-831B-7C11DF1FB347}" srcOrd="2" destOrd="0" presId="urn:microsoft.com/office/officeart/2005/8/layout/process4"/>
    <dgm:cxn modelId="{3C4F2330-083C-49E0-85B8-E43A321BA3DC}" type="presParOf" srcId="{7E918703-08A6-4DDD-A11A-65EA219EE22A}" destId="{BDDA95E8-DA77-47F8-A87F-11BB63F218B8}" srcOrd="1" destOrd="0" presId="urn:microsoft.com/office/officeart/2005/8/layout/process4"/>
    <dgm:cxn modelId="{C65A391D-DEAE-4D2C-9CE2-96C6733001EF}" type="presParOf" srcId="{7E918703-08A6-4DDD-A11A-65EA219EE22A}" destId="{F6E8AD44-51BF-4DE1-B716-A11213943670}" srcOrd="2" destOrd="0" presId="urn:microsoft.com/office/officeart/2005/8/layout/process4"/>
    <dgm:cxn modelId="{BBB6CAF1-7E0D-4D5C-A1DA-2BB7A3AD3177}" type="presParOf" srcId="{F6E8AD44-51BF-4DE1-B716-A11213943670}" destId="{3C845787-2D28-4B74-8B5B-FF2F6793D56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F63ED04-DD9F-4A8D-B5B7-FA2206424FC3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E7C0953D-9CB0-40CF-BB1A-88965E549B5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endParaRPr lang="en-US" dirty="0"/>
        </a:p>
      </dgm:t>
    </dgm:pt>
    <dgm:pt modelId="{AB1CB966-CBD1-444D-81C5-0AA53DD0BAC4}" type="parTrans" cxnId="{DE98DFD6-0509-4A8C-A45A-F09D91A3592D}">
      <dgm:prSet/>
      <dgm:spPr/>
      <dgm:t>
        <a:bodyPr/>
        <a:lstStyle/>
        <a:p>
          <a:endParaRPr lang="en-US"/>
        </a:p>
      </dgm:t>
    </dgm:pt>
    <dgm:pt modelId="{8BF788B6-1507-46DE-8E00-EC0EB924D1B7}" type="sibTrans" cxnId="{DE98DFD6-0509-4A8C-A45A-F09D91A3592D}">
      <dgm:prSet/>
      <dgm:spPr/>
      <dgm:t>
        <a:bodyPr/>
        <a:lstStyle/>
        <a:p>
          <a:endParaRPr lang="en-US"/>
        </a:p>
      </dgm:t>
    </dgm:pt>
    <dgm:pt modelId="{F678C4F4-FE82-43DB-9FE3-3403D0715AF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Donate through Paypal on our website. Any little bit helps!</a:t>
          </a:r>
        </a:p>
      </dgm:t>
    </dgm:pt>
    <dgm:pt modelId="{D2356BD2-6798-4B4F-B3DA-66462BAEE950}" type="parTrans" cxnId="{381DC978-3A32-4177-AC26-BE78620D5F19}">
      <dgm:prSet/>
      <dgm:spPr/>
      <dgm:t>
        <a:bodyPr/>
        <a:lstStyle/>
        <a:p>
          <a:endParaRPr lang="en-US"/>
        </a:p>
      </dgm:t>
    </dgm:pt>
    <dgm:pt modelId="{D4516629-F3CC-47B0-BE00-610CE76D9426}" type="sibTrans" cxnId="{381DC978-3A32-4177-AC26-BE78620D5F19}">
      <dgm:prSet/>
      <dgm:spPr/>
      <dgm:t>
        <a:bodyPr/>
        <a:lstStyle/>
        <a:p>
          <a:endParaRPr lang="en-US"/>
        </a:p>
      </dgm:t>
    </dgm:pt>
    <dgm:pt modelId="{B0A4C8BC-CDEC-4F63-9EB7-20E311284C45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Help spread the word to your DSP’s about HOH</a:t>
          </a:r>
          <a:endParaRPr lang="en-US" dirty="0"/>
        </a:p>
      </dgm:t>
    </dgm:pt>
    <dgm:pt modelId="{B4B68098-1CC2-40E2-8BA1-77C53574674B}" type="parTrans" cxnId="{7DF4C402-5B9B-4546-AD91-4DA8799C4197}">
      <dgm:prSet/>
      <dgm:spPr/>
      <dgm:t>
        <a:bodyPr/>
        <a:lstStyle/>
        <a:p>
          <a:endParaRPr lang="en-US"/>
        </a:p>
      </dgm:t>
    </dgm:pt>
    <dgm:pt modelId="{C65EA6A9-57E6-4736-80FD-CEE5B5EAB6BF}" type="sibTrans" cxnId="{7DF4C402-5B9B-4546-AD91-4DA8799C4197}">
      <dgm:prSet/>
      <dgm:spPr/>
      <dgm:t>
        <a:bodyPr/>
        <a:lstStyle/>
        <a:p>
          <a:endParaRPr lang="en-US"/>
        </a:p>
      </dgm:t>
    </dgm:pt>
    <dgm:pt modelId="{2E1519ED-5D8C-439D-9826-CAEFE2F9B22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Like our page on Facebook </a:t>
          </a:r>
        </a:p>
      </dgm:t>
    </dgm:pt>
    <dgm:pt modelId="{36903257-E200-4761-BE0E-134902679669}" type="parTrans" cxnId="{ABD1348E-D2EA-4C37-8D87-BC173355A958}">
      <dgm:prSet/>
      <dgm:spPr/>
      <dgm:t>
        <a:bodyPr/>
        <a:lstStyle/>
        <a:p>
          <a:endParaRPr lang="en-US"/>
        </a:p>
      </dgm:t>
    </dgm:pt>
    <dgm:pt modelId="{09270A36-2CE8-4D64-A66E-746A49B9FEF5}" type="sibTrans" cxnId="{ABD1348E-D2EA-4C37-8D87-BC173355A958}">
      <dgm:prSet/>
      <dgm:spPr/>
      <dgm:t>
        <a:bodyPr/>
        <a:lstStyle/>
        <a:p>
          <a:endParaRPr lang="en-US"/>
        </a:p>
      </dgm:t>
    </dgm:pt>
    <dgm:pt modelId="{A96DADD2-A5A3-4D18-B811-6EC53E5974C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Share stories and articles on Facebook that HOH posts</a:t>
          </a:r>
        </a:p>
      </dgm:t>
    </dgm:pt>
    <dgm:pt modelId="{FD830731-8EA3-4812-967C-1CE01DBB474A}" type="parTrans" cxnId="{EAA1BAE8-FEC0-4FD6-A66E-5AC83F3456CD}">
      <dgm:prSet/>
      <dgm:spPr/>
      <dgm:t>
        <a:bodyPr/>
        <a:lstStyle/>
        <a:p>
          <a:endParaRPr lang="en-US"/>
        </a:p>
      </dgm:t>
    </dgm:pt>
    <dgm:pt modelId="{DEB04D15-627F-4B4A-8F3B-7D103C7067AC}" type="sibTrans" cxnId="{EAA1BAE8-FEC0-4FD6-A66E-5AC83F3456CD}">
      <dgm:prSet/>
      <dgm:spPr/>
      <dgm:t>
        <a:bodyPr/>
        <a:lstStyle/>
        <a:p>
          <a:endParaRPr lang="en-US"/>
        </a:p>
      </dgm:t>
    </dgm:pt>
    <dgm:pt modelId="{D484BF11-581E-4952-BFBE-F677E2AB511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Embrace and find out more about our amazing partners</a:t>
          </a:r>
        </a:p>
      </dgm:t>
    </dgm:pt>
    <dgm:pt modelId="{DE16221D-DA01-47BA-B8F2-49C88AA45037}" type="parTrans" cxnId="{E7909205-DF21-4E16-9AB8-0C7A240EAFE9}">
      <dgm:prSet/>
      <dgm:spPr/>
      <dgm:t>
        <a:bodyPr/>
        <a:lstStyle/>
        <a:p>
          <a:endParaRPr lang="en-US"/>
        </a:p>
      </dgm:t>
    </dgm:pt>
    <dgm:pt modelId="{D51C7ABC-CBEC-4C61-BC71-91E81AA890F8}" type="sibTrans" cxnId="{E7909205-DF21-4E16-9AB8-0C7A240EAFE9}">
      <dgm:prSet/>
      <dgm:spPr/>
      <dgm:t>
        <a:bodyPr/>
        <a:lstStyle/>
        <a:p>
          <a:endParaRPr lang="en-US"/>
        </a:p>
      </dgm:t>
    </dgm:pt>
    <dgm:pt modelId="{C479A8A3-5A42-4D8E-BE28-EF9DEC170A6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Let your legislatures know about the need for increased wages for DSP’s</a:t>
          </a:r>
        </a:p>
      </dgm:t>
    </dgm:pt>
    <dgm:pt modelId="{EDD78D67-C4A8-4A91-B0D9-BA51A5FD73D8}" type="parTrans" cxnId="{CDBFB241-F80C-4F3C-9DAA-92023B6B469F}">
      <dgm:prSet/>
      <dgm:spPr/>
      <dgm:t>
        <a:bodyPr/>
        <a:lstStyle/>
        <a:p>
          <a:endParaRPr lang="en-US"/>
        </a:p>
      </dgm:t>
    </dgm:pt>
    <dgm:pt modelId="{18587577-5D61-4C4B-B0BF-91B3AC3D00B3}" type="sibTrans" cxnId="{CDBFB241-F80C-4F3C-9DAA-92023B6B469F}">
      <dgm:prSet/>
      <dgm:spPr/>
      <dgm:t>
        <a:bodyPr/>
        <a:lstStyle/>
        <a:p>
          <a:endParaRPr lang="en-US"/>
        </a:p>
      </dgm:t>
    </dgm:pt>
    <dgm:pt modelId="{FA338950-281D-47CF-9A15-DBAC27604421}" type="pres">
      <dgm:prSet presAssocID="{8F63ED04-DD9F-4A8D-B5B7-FA2206424FC3}" presName="root" presStyleCnt="0">
        <dgm:presLayoutVars>
          <dgm:dir/>
          <dgm:resizeHandles val="exact"/>
        </dgm:presLayoutVars>
      </dgm:prSet>
      <dgm:spPr/>
    </dgm:pt>
    <dgm:pt modelId="{337ED3B7-0688-4803-A23B-B2490F3D3AAD}" type="pres">
      <dgm:prSet presAssocID="{E7C0953D-9CB0-40CF-BB1A-88965E549B59}" presName="compNode" presStyleCnt="0"/>
      <dgm:spPr/>
    </dgm:pt>
    <dgm:pt modelId="{560EC63F-193A-463B-B46E-30E3B8CB8957}" type="pres">
      <dgm:prSet presAssocID="{E7C0953D-9CB0-40CF-BB1A-88965E549B59}" presName="iconBgRect" presStyleLbl="bgShp" presStyleIdx="0" presStyleCnt="7"/>
      <dgm:spPr>
        <a:prstGeom prst="round2DiagRect">
          <a:avLst>
            <a:gd name="adj1" fmla="val 29727"/>
            <a:gd name="adj2" fmla="val 0"/>
          </a:avLst>
        </a:prstGeom>
      </dgm:spPr>
    </dgm:pt>
    <dgm:pt modelId="{FFFBAA35-5E08-41FB-8F41-803B5B5FDCDF}" type="pres">
      <dgm:prSet presAssocID="{E7C0953D-9CB0-40CF-BB1A-88965E549B59}" presName="iconRect" presStyleLbl="node1" presStyleIdx="0" presStyleCnt="7" custLinFactNeighborX="-1" custLinFactNeighborY="1467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>
          <a:noFill/>
        </a:ln>
      </dgm:spPr>
    </dgm:pt>
    <dgm:pt modelId="{FF8B5049-9FF2-4084-9928-3B81887AFEBE}" type="pres">
      <dgm:prSet presAssocID="{E7C0953D-9CB0-40CF-BB1A-88965E549B59}" presName="spaceRect" presStyleCnt="0"/>
      <dgm:spPr/>
    </dgm:pt>
    <dgm:pt modelId="{94F5A0B2-5BDF-43B6-83D9-212CCE511D30}" type="pres">
      <dgm:prSet presAssocID="{E7C0953D-9CB0-40CF-BB1A-88965E549B59}" presName="textRect" presStyleLbl="revTx" presStyleIdx="0" presStyleCnt="7">
        <dgm:presLayoutVars>
          <dgm:chMax val="1"/>
          <dgm:chPref val="1"/>
        </dgm:presLayoutVars>
      </dgm:prSet>
      <dgm:spPr/>
    </dgm:pt>
    <dgm:pt modelId="{9F23AE2B-6586-4377-ACDE-05383119E983}" type="pres">
      <dgm:prSet presAssocID="{8BF788B6-1507-46DE-8E00-EC0EB924D1B7}" presName="sibTrans" presStyleCnt="0"/>
      <dgm:spPr/>
    </dgm:pt>
    <dgm:pt modelId="{28FA58BA-9C6A-4303-993A-AF79864E48E2}" type="pres">
      <dgm:prSet presAssocID="{F678C4F4-FE82-43DB-9FE3-3403D0715AF0}" presName="compNode" presStyleCnt="0"/>
      <dgm:spPr/>
    </dgm:pt>
    <dgm:pt modelId="{C922132C-2D7E-4DA0-8366-BACB33DDC42F}" type="pres">
      <dgm:prSet presAssocID="{F678C4F4-FE82-43DB-9FE3-3403D0715AF0}" presName="iconBgRect" presStyleLbl="bgShp" presStyleIdx="1" presStyleCnt="7"/>
      <dgm:spPr>
        <a:prstGeom prst="round2DiagRect">
          <a:avLst>
            <a:gd name="adj1" fmla="val 29727"/>
            <a:gd name="adj2" fmla="val 0"/>
          </a:avLst>
        </a:prstGeom>
      </dgm:spPr>
    </dgm:pt>
    <dgm:pt modelId="{A2630F53-1BA0-4498-B1A2-64021983F97B}" type="pres">
      <dgm:prSet presAssocID="{F678C4F4-FE82-43DB-9FE3-3403D0715AF0}" presName="iconRect" presStyleLbl="node1" presStyleIdx="1" presStyleCnt="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5AC5AAA9-B636-4991-9617-0BC9F5D0C5C0}" type="pres">
      <dgm:prSet presAssocID="{F678C4F4-FE82-43DB-9FE3-3403D0715AF0}" presName="spaceRect" presStyleCnt="0"/>
      <dgm:spPr/>
    </dgm:pt>
    <dgm:pt modelId="{F0C1B1CA-D171-4F79-98AC-7D5A5038F073}" type="pres">
      <dgm:prSet presAssocID="{F678C4F4-FE82-43DB-9FE3-3403D0715AF0}" presName="textRect" presStyleLbl="revTx" presStyleIdx="1" presStyleCnt="7">
        <dgm:presLayoutVars>
          <dgm:chMax val="1"/>
          <dgm:chPref val="1"/>
        </dgm:presLayoutVars>
      </dgm:prSet>
      <dgm:spPr/>
    </dgm:pt>
    <dgm:pt modelId="{D40A1C2C-951C-4DEE-B99A-FF73525EA0D6}" type="pres">
      <dgm:prSet presAssocID="{D4516629-F3CC-47B0-BE00-610CE76D9426}" presName="sibTrans" presStyleCnt="0"/>
      <dgm:spPr/>
    </dgm:pt>
    <dgm:pt modelId="{54F4F5BE-2483-499A-B097-9BACA58FE0CF}" type="pres">
      <dgm:prSet presAssocID="{B0A4C8BC-CDEC-4F63-9EB7-20E311284C45}" presName="compNode" presStyleCnt="0"/>
      <dgm:spPr/>
    </dgm:pt>
    <dgm:pt modelId="{582F29C5-D9AF-49C2-9DA3-14F06F3289F7}" type="pres">
      <dgm:prSet presAssocID="{B0A4C8BC-CDEC-4F63-9EB7-20E311284C45}" presName="iconBgRect" presStyleLbl="bgShp" presStyleIdx="2" presStyleCnt="7"/>
      <dgm:spPr>
        <a:prstGeom prst="round2DiagRect">
          <a:avLst>
            <a:gd name="adj1" fmla="val 29727"/>
            <a:gd name="adj2" fmla="val 0"/>
          </a:avLst>
        </a:prstGeom>
      </dgm:spPr>
    </dgm:pt>
    <dgm:pt modelId="{27FE9062-A5BA-4E30-BCED-DCB44F347300}" type="pres">
      <dgm:prSet presAssocID="{B0A4C8BC-CDEC-4F63-9EB7-20E311284C45}" presName="iconRect" presStyleLbl="node1" presStyleIdx="2" presStyleCnt="7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phone"/>
        </a:ext>
      </dgm:extLst>
    </dgm:pt>
    <dgm:pt modelId="{7423C5D1-F7C2-4170-AB9C-AD289017CE8E}" type="pres">
      <dgm:prSet presAssocID="{B0A4C8BC-CDEC-4F63-9EB7-20E311284C45}" presName="spaceRect" presStyleCnt="0"/>
      <dgm:spPr/>
    </dgm:pt>
    <dgm:pt modelId="{73D377EB-84C2-4530-94A5-F3957FD9AA9D}" type="pres">
      <dgm:prSet presAssocID="{B0A4C8BC-CDEC-4F63-9EB7-20E311284C45}" presName="textRect" presStyleLbl="revTx" presStyleIdx="2" presStyleCnt="7">
        <dgm:presLayoutVars>
          <dgm:chMax val="1"/>
          <dgm:chPref val="1"/>
        </dgm:presLayoutVars>
      </dgm:prSet>
      <dgm:spPr/>
    </dgm:pt>
    <dgm:pt modelId="{9DBA6211-0834-4190-8EF1-D7E9889280AA}" type="pres">
      <dgm:prSet presAssocID="{C65EA6A9-57E6-4736-80FD-CEE5B5EAB6BF}" presName="sibTrans" presStyleCnt="0"/>
      <dgm:spPr/>
    </dgm:pt>
    <dgm:pt modelId="{E10608ED-6F46-45D1-9F13-B6C979C049DE}" type="pres">
      <dgm:prSet presAssocID="{2E1519ED-5D8C-439D-9826-CAEFE2F9B222}" presName="compNode" presStyleCnt="0"/>
      <dgm:spPr/>
    </dgm:pt>
    <dgm:pt modelId="{54C6B287-7BA6-4E22-8B84-D23B4C8A17F8}" type="pres">
      <dgm:prSet presAssocID="{2E1519ED-5D8C-439D-9826-CAEFE2F9B222}" presName="iconBgRect" presStyleLbl="bgShp" presStyleIdx="3" presStyleCnt="7"/>
      <dgm:spPr>
        <a:prstGeom prst="round2DiagRect">
          <a:avLst>
            <a:gd name="adj1" fmla="val 29727"/>
            <a:gd name="adj2" fmla="val 0"/>
          </a:avLst>
        </a:prstGeom>
      </dgm:spPr>
    </dgm:pt>
    <dgm:pt modelId="{2389C3B1-6C76-478B-9283-803094ABF7C2}" type="pres">
      <dgm:prSet presAssocID="{2E1519ED-5D8C-439D-9826-CAEFE2F9B222}" presName="iconRect" presStyleLbl="node1" presStyleIdx="3" presStyleCnt="7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3E485B26-8483-4592-B27A-EA01CB9030E5}" type="pres">
      <dgm:prSet presAssocID="{2E1519ED-5D8C-439D-9826-CAEFE2F9B222}" presName="spaceRect" presStyleCnt="0"/>
      <dgm:spPr/>
    </dgm:pt>
    <dgm:pt modelId="{8AEA88B5-E1D9-4F4E-AA4C-A7F32080F32F}" type="pres">
      <dgm:prSet presAssocID="{2E1519ED-5D8C-439D-9826-CAEFE2F9B222}" presName="textRect" presStyleLbl="revTx" presStyleIdx="3" presStyleCnt="7">
        <dgm:presLayoutVars>
          <dgm:chMax val="1"/>
          <dgm:chPref val="1"/>
        </dgm:presLayoutVars>
      </dgm:prSet>
      <dgm:spPr/>
    </dgm:pt>
    <dgm:pt modelId="{58782A4C-460C-457D-8AAE-816B8742A4D7}" type="pres">
      <dgm:prSet presAssocID="{09270A36-2CE8-4D64-A66E-746A49B9FEF5}" presName="sibTrans" presStyleCnt="0"/>
      <dgm:spPr/>
    </dgm:pt>
    <dgm:pt modelId="{6C3CA997-8A6F-41E5-B8B3-796940F28649}" type="pres">
      <dgm:prSet presAssocID="{A96DADD2-A5A3-4D18-B811-6EC53E5974C0}" presName="compNode" presStyleCnt="0"/>
      <dgm:spPr/>
    </dgm:pt>
    <dgm:pt modelId="{0C684079-30B7-4E04-BC07-1A9A85051E1D}" type="pres">
      <dgm:prSet presAssocID="{A96DADD2-A5A3-4D18-B811-6EC53E5974C0}" presName="iconBgRect" presStyleLbl="bgShp" presStyleIdx="4" presStyleCnt="7"/>
      <dgm:spPr>
        <a:prstGeom prst="round2DiagRect">
          <a:avLst>
            <a:gd name="adj1" fmla="val 29727"/>
            <a:gd name="adj2" fmla="val 0"/>
          </a:avLst>
        </a:prstGeom>
      </dgm:spPr>
    </dgm:pt>
    <dgm:pt modelId="{512482DE-202E-4CA3-9292-B5FC4B8CFFB0}" type="pres">
      <dgm:prSet presAssocID="{A96DADD2-A5A3-4D18-B811-6EC53E5974C0}" presName="iconRect" presStyleLbl="node1" presStyleIdx="4" presStyleCnt="7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 Bubble"/>
        </a:ext>
      </dgm:extLst>
    </dgm:pt>
    <dgm:pt modelId="{FFCD0845-C3FF-4F20-A7DF-9EC448693699}" type="pres">
      <dgm:prSet presAssocID="{A96DADD2-A5A3-4D18-B811-6EC53E5974C0}" presName="spaceRect" presStyleCnt="0"/>
      <dgm:spPr/>
    </dgm:pt>
    <dgm:pt modelId="{5DB58381-C8FF-4DF9-8CA1-46DBE5717BA4}" type="pres">
      <dgm:prSet presAssocID="{A96DADD2-A5A3-4D18-B811-6EC53E5974C0}" presName="textRect" presStyleLbl="revTx" presStyleIdx="4" presStyleCnt="7">
        <dgm:presLayoutVars>
          <dgm:chMax val="1"/>
          <dgm:chPref val="1"/>
        </dgm:presLayoutVars>
      </dgm:prSet>
      <dgm:spPr/>
    </dgm:pt>
    <dgm:pt modelId="{6F0C36EB-5198-4B38-8E02-ED7D937A1DCE}" type="pres">
      <dgm:prSet presAssocID="{DEB04D15-627F-4B4A-8F3B-7D103C7067AC}" presName="sibTrans" presStyleCnt="0"/>
      <dgm:spPr/>
    </dgm:pt>
    <dgm:pt modelId="{E4CC7361-A619-4D1C-AE98-BC1368EDC3FD}" type="pres">
      <dgm:prSet presAssocID="{D484BF11-581E-4952-BFBE-F677E2AB5110}" presName="compNode" presStyleCnt="0"/>
      <dgm:spPr/>
    </dgm:pt>
    <dgm:pt modelId="{2265736B-22D8-4A90-9D07-E3C61557FF0A}" type="pres">
      <dgm:prSet presAssocID="{D484BF11-581E-4952-BFBE-F677E2AB5110}" presName="iconBgRect" presStyleLbl="bgShp" presStyleIdx="5" presStyleCnt="7"/>
      <dgm:spPr>
        <a:prstGeom prst="round2DiagRect">
          <a:avLst>
            <a:gd name="adj1" fmla="val 29727"/>
            <a:gd name="adj2" fmla="val 0"/>
          </a:avLst>
        </a:prstGeom>
      </dgm:spPr>
    </dgm:pt>
    <dgm:pt modelId="{BE13194C-9AC8-4D15-B115-075EE0C6826B}" type="pres">
      <dgm:prSet presAssocID="{D484BF11-581E-4952-BFBE-F677E2AB5110}" presName="iconRect" presStyleLbl="node1" presStyleIdx="5" presStyleCnt="7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 Lock"/>
        </a:ext>
      </dgm:extLst>
    </dgm:pt>
    <dgm:pt modelId="{57531392-0225-4705-8306-FDFC5443B156}" type="pres">
      <dgm:prSet presAssocID="{D484BF11-581E-4952-BFBE-F677E2AB5110}" presName="spaceRect" presStyleCnt="0"/>
      <dgm:spPr/>
    </dgm:pt>
    <dgm:pt modelId="{3CB6F105-FD16-41C1-92B3-A9599639B57D}" type="pres">
      <dgm:prSet presAssocID="{D484BF11-581E-4952-BFBE-F677E2AB5110}" presName="textRect" presStyleLbl="revTx" presStyleIdx="5" presStyleCnt="7">
        <dgm:presLayoutVars>
          <dgm:chMax val="1"/>
          <dgm:chPref val="1"/>
        </dgm:presLayoutVars>
      </dgm:prSet>
      <dgm:spPr/>
    </dgm:pt>
    <dgm:pt modelId="{55972A8E-8DC6-43F2-8C64-3A59A70A23F8}" type="pres">
      <dgm:prSet presAssocID="{D51C7ABC-CBEC-4C61-BC71-91E81AA890F8}" presName="sibTrans" presStyleCnt="0"/>
      <dgm:spPr/>
    </dgm:pt>
    <dgm:pt modelId="{8B5EE586-C359-4AD9-BFBE-C79641AC2358}" type="pres">
      <dgm:prSet presAssocID="{C479A8A3-5A42-4D8E-BE28-EF9DEC170A69}" presName="compNode" presStyleCnt="0"/>
      <dgm:spPr/>
    </dgm:pt>
    <dgm:pt modelId="{1B12C9E6-5715-46A0-933B-DE7AEABAACFD}" type="pres">
      <dgm:prSet presAssocID="{C479A8A3-5A42-4D8E-BE28-EF9DEC170A69}" presName="iconBgRect" presStyleLbl="bgShp" presStyleIdx="6" presStyleCnt="7"/>
      <dgm:spPr>
        <a:prstGeom prst="round2DiagRect">
          <a:avLst>
            <a:gd name="adj1" fmla="val 29727"/>
            <a:gd name="adj2" fmla="val 0"/>
          </a:avLst>
        </a:prstGeom>
      </dgm:spPr>
    </dgm:pt>
    <dgm:pt modelId="{903D1FAC-BA9E-48DC-B344-482CF9ABC149}" type="pres">
      <dgm:prSet presAssocID="{C479A8A3-5A42-4D8E-BE28-EF9DEC170A69}" presName="iconRect" presStyleLbl="node1" presStyleIdx="6" presStyleCnt="7"/>
      <dgm:spPr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5A9D8DFC-0AEC-440B-801E-7E7F39319FBF}" type="pres">
      <dgm:prSet presAssocID="{C479A8A3-5A42-4D8E-BE28-EF9DEC170A69}" presName="spaceRect" presStyleCnt="0"/>
      <dgm:spPr/>
    </dgm:pt>
    <dgm:pt modelId="{A95BDD8B-5BDD-4B88-9574-7BEE5ABC9A95}" type="pres">
      <dgm:prSet presAssocID="{C479A8A3-5A42-4D8E-BE28-EF9DEC170A69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7DF4C402-5B9B-4546-AD91-4DA8799C4197}" srcId="{8F63ED04-DD9F-4A8D-B5B7-FA2206424FC3}" destId="{B0A4C8BC-CDEC-4F63-9EB7-20E311284C45}" srcOrd="2" destOrd="0" parTransId="{B4B68098-1CC2-40E2-8BA1-77C53574674B}" sibTransId="{C65EA6A9-57E6-4736-80FD-CEE5B5EAB6BF}"/>
    <dgm:cxn modelId="{E7909205-DF21-4E16-9AB8-0C7A240EAFE9}" srcId="{8F63ED04-DD9F-4A8D-B5B7-FA2206424FC3}" destId="{D484BF11-581E-4952-BFBE-F677E2AB5110}" srcOrd="5" destOrd="0" parTransId="{DE16221D-DA01-47BA-B8F2-49C88AA45037}" sibTransId="{D51C7ABC-CBEC-4C61-BC71-91E81AA890F8}"/>
    <dgm:cxn modelId="{3489DA1D-33E4-40F8-857A-8F2DD9DCDC19}" type="presOf" srcId="{2E1519ED-5D8C-439D-9826-CAEFE2F9B222}" destId="{8AEA88B5-E1D9-4F4E-AA4C-A7F32080F32F}" srcOrd="0" destOrd="0" presId="urn:microsoft.com/office/officeart/2018/5/layout/IconLeafLabelList"/>
    <dgm:cxn modelId="{43EDB237-1BAB-4C02-8A90-4CC4FFF5A7B2}" type="presOf" srcId="{C479A8A3-5A42-4D8E-BE28-EF9DEC170A69}" destId="{A95BDD8B-5BDD-4B88-9574-7BEE5ABC9A95}" srcOrd="0" destOrd="0" presId="urn:microsoft.com/office/officeart/2018/5/layout/IconLeafLabelList"/>
    <dgm:cxn modelId="{CDBFB241-F80C-4F3C-9DAA-92023B6B469F}" srcId="{8F63ED04-DD9F-4A8D-B5B7-FA2206424FC3}" destId="{C479A8A3-5A42-4D8E-BE28-EF9DEC170A69}" srcOrd="6" destOrd="0" parTransId="{EDD78D67-C4A8-4A91-B0D9-BA51A5FD73D8}" sibTransId="{18587577-5D61-4C4B-B0BF-91B3AC3D00B3}"/>
    <dgm:cxn modelId="{DD3E434D-F5D7-414E-AA0C-FCE169B0028B}" type="presOf" srcId="{F678C4F4-FE82-43DB-9FE3-3403D0715AF0}" destId="{F0C1B1CA-D171-4F79-98AC-7D5A5038F073}" srcOrd="0" destOrd="0" presId="urn:microsoft.com/office/officeart/2018/5/layout/IconLeafLabelList"/>
    <dgm:cxn modelId="{E3541A6F-7679-420E-B743-46B549BD1E30}" type="presOf" srcId="{D484BF11-581E-4952-BFBE-F677E2AB5110}" destId="{3CB6F105-FD16-41C1-92B3-A9599639B57D}" srcOrd="0" destOrd="0" presId="urn:microsoft.com/office/officeart/2018/5/layout/IconLeafLabelList"/>
    <dgm:cxn modelId="{2A9E9B57-35DF-4938-8E27-C3846E89345E}" type="presOf" srcId="{8F63ED04-DD9F-4A8D-B5B7-FA2206424FC3}" destId="{FA338950-281D-47CF-9A15-DBAC27604421}" srcOrd="0" destOrd="0" presId="urn:microsoft.com/office/officeart/2018/5/layout/IconLeafLabelList"/>
    <dgm:cxn modelId="{381DC978-3A32-4177-AC26-BE78620D5F19}" srcId="{8F63ED04-DD9F-4A8D-B5B7-FA2206424FC3}" destId="{F678C4F4-FE82-43DB-9FE3-3403D0715AF0}" srcOrd="1" destOrd="0" parTransId="{D2356BD2-6798-4B4F-B3DA-66462BAEE950}" sibTransId="{D4516629-F3CC-47B0-BE00-610CE76D9426}"/>
    <dgm:cxn modelId="{ABD1348E-D2EA-4C37-8D87-BC173355A958}" srcId="{8F63ED04-DD9F-4A8D-B5B7-FA2206424FC3}" destId="{2E1519ED-5D8C-439D-9826-CAEFE2F9B222}" srcOrd="3" destOrd="0" parTransId="{36903257-E200-4761-BE0E-134902679669}" sibTransId="{09270A36-2CE8-4D64-A66E-746A49B9FEF5}"/>
    <dgm:cxn modelId="{A5D276A3-DC8A-4601-8998-6C1B00EE21ED}" type="presOf" srcId="{E7C0953D-9CB0-40CF-BB1A-88965E549B59}" destId="{94F5A0B2-5BDF-43B6-83D9-212CCE511D30}" srcOrd="0" destOrd="0" presId="urn:microsoft.com/office/officeart/2018/5/layout/IconLeafLabelList"/>
    <dgm:cxn modelId="{CC7A8BBE-3702-499D-8B93-DFAD48682DD1}" type="presOf" srcId="{B0A4C8BC-CDEC-4F63-9EB7-20E311284C45}" destId="{73D377EB-84C2-4530-94A5-F3957FD9AA9D}" srcOrd="0" destOrd="0" presId="urn:microsoft.com/office/officeart/2018/5/layout/IconLeafLabelList"/>
    <dgm:cxn modelId="{DE98DFD6-0509-4A8C-A45A-F09D91A3592D}" srcId="{8F63ED04-DD9F-4A8D-B5B7-FA2206424FC3}" destId="{E7C0953D-9CB0-40CF-BB1A-88965E549B59}" srcOrd="0" destOrd="0" parTransId="{AB1CB966-CBD1-444D-81C5-0AA53DD0BAC4}" sibTransId="{8BF788B6-1507-46DE-8E00-EC0EB924D1B7}"/>
    <dgm:cxn modelId="{EAA1BAE8-FEC0-4FD6-A66E-5AC83F3456CD}" srcId="{8F63ED04-DD9F-4A8D-B5B7-FA2206424FC3}" destId="{A96DADD2-A5A3-4D18-B811-6EC53E5974C0}" srcOrd="4" destOrd="0" parTransId="{FD830731-8EA3-4812-967C-1CE01DBB474A}" sibTransId="{DEB04D15-627F-4B4A-8F3B-7D103C7067AC}"/>
    <dgm:cxn modelId="{3D5634F3-2E2C-43DD-847F-8D3D387F00E4}" type="presOf" srcId="{A96DADD2-A5A3-4D18-B811-6EC53E5974C0}" destId="{5DB58381-C8FF-4DF9-8CA1-46DBE5717BA4}" srcOrd="0" destOrd="0" presId="urn:microsoft.com/office/officeart/2018/5/layout/IconLeafLabelList"/>
    <dgm:cxn modelId="{3F8EFDF7-1F9E-42C8-BFAA-A1C0F2288A2E}" type="presParOf" srcId="{FA338950-281D-47CF-9A15-DBAC27604421}" destId="{337ED3B7-0688-4803-A23B-B2490F3D3AAD}" srcOrd="0" destOrd="0" presId="urn:microsoft.com/office/officeart/2018/5/layout/IconLeafLabelList"/>
    <dgm:cxn modelId="{60381254-131D-4185-BD11-D72FAAE55822}" type="presParOf" srcId="{337ED3B7-0688-4803-A23B-B2490F3D3AAD}" destId="{560EC63F-193A-463B-B46E-30E3B8CB8957}" srcOrd="0" destOrd="0" presId="urn:microsoft.com/office/officeart/2018/5/layout/IconLeafLabelList"/>
    <dgm:cxn modelId="{050CC19F-32DB-46B8-AB17-7121D0961D32}" type="presParOf" srcId="{337ED3B7-0688-4803-A23B-B2490F3D3AAD}" destId="{FFFBAA35-5E08-41FB-8F41-803B5B5FDCDF}" srcOrd="1" destOrd="0" presId="urn:microsoft.com/office/officeart/2018/5/layout/IconLeafLabelList"/>
    <dgm:cxn modelId="{65DE8B61-C430-4FDB-BA42-7BEC46451B52}" type="presParOf" srcId="{337ED3B7-0688-4803-A23B-B2490F3D3AAD}" destId="{FF8B5049-9FF2-4084-9928-3B81887AFEBE}" srcOrd="2" destOrd="0" presId="urn:microsoft.com/office/officeart/2018/5/layout/IconLeafLabelList"/>
    <dgm:cxn modelId="{555F64BB-6EC4-401E-888B-53B0BA2BEA5F}" type="presParOf" srcId="{337ED3B7-0688-4803-A23B-B2490F3D3AAD}" destId="{94F5A0B2-5BDF-43B6-83D9-212CCE511D30}" srcOrd="3" destOrd="0" presId="urn:microsoft.com/office/officeart/2018/5/layout/IconLeafLabelList"/>
    <dgm:cxn modelId="{37F0CB39-5AC6-47AD-A8D1-2DF49F5D8988}" type="presParOf" srcId="{FA338950-281D-47CF-9A15-DBAC27604421}" destId="{9F23AE2B-6586-4377-ACDE-05383119E983}" srcOrd="1" destOrd="0" presId="urn:microsoft.com/office/officeart/2018/5/layout/IconLeafLabelList"/>
    <dgm:cxn modelId="{017EC2A0-DA04-4343-A5E4-F4262F7715FF}" type="presParOf" srcId="{FA338950-281D-47CF-9A15-DBAC27604421}" destId="{28FA58BA-9C6A-4303-993A-AF79864E48E2}" srcOrd="2" destOrd="0" presId="urn:microsoft.com/office/officeart/2018/5/layout/IconLeafLabelList"/>
    <dgm:cxn modelId="{8263B74F-AB71-4F08-8987-A7275E250121}" type="presParOf" srcId="{28FA58BA-9C6A-4303-993A-AF79864E48E2}" destId="{C922132C-2D7E-4DA0-8366-BACB33DDC42F}" srcOrd="0" destOrd="0" presId="urn:microsoft.com/office/officeart/2018/5/layout/IconLeafLabelList"/>
    <dgm:cxn modelId="{C16BDD34-7DF1-4A18-9F2B-0C908A62AF88}" type="presParOf" srcId="{28FA58BA-9C6A-4303-993A-AF79864E48E2}" destId="{A2630F53-1BA0-4498-B1A2-64021983F97B}" srcOrd="1" destOrd="0" presId="urn:microsoft.com/office/officeart/2018/5/layout/IconLeafLabelList"/>
    <dgm:cxn modelId="{C14EC56E-D3B3-4B76-8524-1651F09CE145}" type="presParOf" srcId="{28FA58BA-9C6A-4303-993A-AF79864E48E2}" destId="{5AC5AAA9-B636-4991-9617-0BC9F5D0C5C0}" srcOrd="2" destOrd="0" presId="urn:microsoft.com/office/officeart/2018/5/layout/IconLeafLabelList"/>
    <dgm:cxn modelId="{57EA892F-A227-42A4-93CC-5795C52B3B81}" type="presParOf" srcId="{28FA58BA-9C6A-4303-993A-AF79864E48E2}" destId="{F0C1B1CA-D171-4F79-98AC-7D5A5038F073}" srcOrd="3" destOrd="0" presId="urn:microsoft.com/office/officeart/2018/5/layout/IconLeafLabelList"/>
    <dgm:cxn modelId="{85087215-186B-4D18-A8AE-55BB669EA048}" type="presParOf" srcId="{FA338950-281D-47CF-9A15-DBAC27604421}" destId="{D40A1C2C-951C-4DEE-B99A-FF73525EA0D6}" srcOrd="3" destOrd="0" presId="urn:microsoft.com/office/officeart/2018/5/layout/IconLeafLabelList"/>
    <dgm:cxn modelId="{DF57A5C9-0694-45CF-A76A-C7A221822DC5}" type="presParOf" srcId="{FA338950-281D-47CF-9A15-DBAC27604421}" destId="{54F4F5BE-2483-499A-B097-9BACA58FE0CF}" srcOrd="4" destOrd="0" presId="urn:microsoft.com/office/officeart/2018/5/layout/IconLeafLabelList"/>
    <dgm:cxn modelId="{C667D6C2-D115-49DD-82A3-0BDD71DA8898}" type="presParOf" srcId="{54F4F5BE-2483-499A-B097-9BACA58FE0CF}" destId="{582F29C5-D9AF-49C2-9DA3-14F06F3289F7}" srcOrd="0" destOrd="0" presId="urn:microsoft.com/office/officeart/2018/5/layout/IconLeafLabelList"/>
    <dgm:cxn modelId="{61BD7073-197F-47E2-9BBE-BAD5530DD933}" type="presParOf" srcId="{54F4F5BE-2483-499A-B097-9BACA58FE0CF}" destId="{27FE9062-A5BA-4E30-BCED-DCB44F347300}" srcOrd="1" destOrd="0" presId="urn:microsoft.com/office/officeart/2018/5/layout/IconLeafLabelList"/>
    <dgm:cxn modelId="{6EB5D9BD-87AF-4131-960E-3A62C1CEA377}" type="presParOf" srcId="{54F4F5BE-2483-499A-B097-9BACA58FE0CF}" destId="{7423C5D1-F7C2-4170-AB9C-AD289017CE8E}" srcOrd="2" destOrd="0" presId="urn:microsoft.com/office/officeart/2018/5/layout/IconLeafLabelList"/>
    <dgm:cxn modelId="{DADAB64C-EAD6-4D48-9820-F2E088F6BA56}" type="presParOf" srcId="{54F4F5BE-2483-499A-B097-9BACA58FE0CF}" destId="{73D377EB-84C2-4530-94A5-F3957FD9AA9D}" srcOrd="3" destOrd="0" presId="urn:microsoft.com/office/officeart/2018/5/layout/IconLeafLabelList"/>
    <dgm:cxn modelId="{94F4DB6E-F497-408F-B188-7DD9DF1E59EC}" type="presParOf" srcId="{FA338950-281D-47CF-9A15-DBAC27604421}" destId="{9DBA6211-0834-4190-8EF1-D7E9889280AA}" srcOrd="5" destOrd="0" presId="urn:microsoft.com/office/officeart/2018/5/layout/IconLeafLabelList"/>
    <dgm:cxn modelId="{45F04B5B-2255-4DEB-A690-A5BEAB6B5153}" type="presParOf" srcId="{FA338950-281D-47CF-9A15-DBAC27604421}" destId="{E10608ED-6F46-45D1-9F13-B6C979C049DE}" srcOrd="6" destOrd="0" presId="urn:microsoft.com/office/officeart/2018/5/layout/IconLeafLabelList"/>
    <dgm:cxn modelId="{647EF3CC-0A8E-461C-96B5-497BD0FD331A}" type="presParOf" srcId="{E10608ED-6F46-45D1-9F13-B6C979C049DE}" destId="{54C6B287-7BA6-4E22-8B84-D23B4C8A17F8}" srcOrd="0" destOrd="0" presId="urn:microsoft.com/office/officeart/2018/5/layout/IconLeafLabelList"/>
    <dgm:cxn modelId="{7919322E-DD9D-459C-A0FF-44AA931674C4}" type="presParOf" srcId="{E10608ED-6F46-45D1-9F13-B6C979C049DE}" destId="{2389C3B1-6C76-478B-9283-803094ABF7C2}" srcOrd="1" destOrd="0" presId="urn:microsoft.com/office/officeart/2018/5/layout/IconLeafLabelList"/>
    <dgm:cxn modelId="{159A7887-C089-4BAF-9F0F-50375AD36E96}" type="presParOf" srcId="{E10608ED-6F46-45D1-9F13-B6C979C049DE}" destId="{3E485B26-8483-4592-B27A-EA01CB9030E5}" srcOrd="2" destOrd="0" presId="urn:microsoft.com/office/officeart/2018/5/layout/IconLeafLabelList"/>
    <dgm:cxn modelId="{DBEA2525-1C81-488B-867A-58F695BB042C}" type="presParOf" srcId="{E10608ED-6F46-45D1-9F13-B6C979C049DE}" destId="{8AEA88B5-E1D9-4F4E-AA4C-A7F32080F32F}" srcOrd="3" destOrd="0" presId="urn:microsoft.com/office/officeart/2018/5/layout/IconLeafLabelList"/>
    <dgm:cxn modelId="{61ACF21A-765B-4764-9A5A-54D12C702F77}" type="presParOf" srcId="{FA338950-281D-47CF-9A15-DBAC27604421}" destId="{58782A4C-460C-457D-8AAE-816B8742A4D7}" srcOrd="7" destOrd="0" presId="urn:microsoft.com/office/officeart/2018/5/layout/IconLeafLabelList"/>
    <dgm:cxn modelId="{9E712DDE-26F7-4077-925D-9D5173A18DDA}" type="presParOf" srcId="{FA338950-281D-47CF-9A15-DBAC27604421}" destId="{6C3CA997-8A6F-41E5-B8B3-796940F28649}" srcOrd="8" destOrd="0" presId="urn:microsoft.com/office/officeart/2018/5/layout/IconLeafLabelList"/>
    <dgm:cxn modelId="{52B1A30A-49B4-4801-AF62-D5049169E6CD}" type="presParOf" srcId="{6C3CA997-8A6F-41E5-B8B3-796940F28649}" destId="{0C684079-30B7-4E04-BC07-1A9A85051E1D}" srcOrd="0" destOrd="0" presId="urn:microsoft.com/office/officeart/2018/5/layout/IconLeafLabelList"/>
    <dgm:cxn modelId="{090874AC-6D89-4737-8539-44356CD195DA}" type="presParOf" srcId="{6C3CA997-8A6F-41E5-B8B3-796940F28649}" destId="{512482DE-202E-4CA3-9292-B5FC4B8CFFB0}" srcOrd="1" destOrd="0" presId="urn:microsoft.com/office/officeart/2018/5/layout/IconLeafLabelList"/>
    <dgm:cxn modelId="{ABCC2E89-B28E-4AD3-8974-4F71AE5DFBCE}" type="presParOf" srcId="{6C3CA997-8A6F-41E5-B8B3-796940F28649}" destId="{FFCD0845-C3FF-4F20-A7DF-9EC448693699}" srcOrd="2" destOrd="0" presId="urn:microsoft.com/office/officeart/2018/5/layout/IconLeafLabelList"/>
    <dgm:cxn modelId="{89AC946A-19C2-434B-814F-2D124F03D62D}" type="presParOf" srcId="{6C3CA997-8A6F-41E5-B8B3-796940F28649}" destId="{5DB58381-C8FF-4DF9-8CA1-46DBE5717BA4}" srcOrd="3" destOrd="0" presId="urn:microsoft.com/office/officeart/2018/5/layout/IconLeafLabelList"/>
    <dgm:cxn modelId="{244D5EBF-AFF2-4CF0-B351-9B7E69B743D6}" type="presParOf" srcId="{FA338950-281D-47CF-9A15-DBAC27604421}" destId="{6F0C36EB-5198-4B38-8E02-ED7D937A1DCE}" srcOrd="9" destOrd="0" presId="urn:microsoft.com/office/officeart/2018/5/layout/IconLeafLabelList"/>
    <dgm:cxn modelId="{BD1F8214-75A6-4A36-ABFF-731BC6619F4F}" type="presParOf" srcId="{FA338950-281D-47CF-9A15-DBAC27604421}" destId="{E4CC7361-A619-4D1C-AE98-BC1368EDC3FD}" srcOrd="10" destOrd="0" presId="urn:microsoft.com/office/officeart/2018/5/layout/IconLeafLabelList"/>
    <dgm:cxn modelId="{DC85117B-D575-4723-83C6-171E5C2EC913}" type="presParOf" srcId="{E4CC7361-A619-4D1C-AE98-BC1368EDC3FD}" destId="{2265736B-22D8-4A90-9D07-E3C61557FF0A}" srcOrd="0" destOrd="0" presId="urn:microsoft.com/office/officeart/2018/5/layout/IconLeafLabelList"/>
    <dgm:cxn modelId="{2FBBF17A-977C-40B0-A651-52A3A9F1AE05}" type="presParOf" srcId="{E4CC7361-A619-4D1C-AE98-BC1368EDC3FD}" destId="{BE13194C-9AC8-4D15-B115-075EE0C6826B}" srcOrd="1" destOrd="0" presId="urn:microsoft.com/office/officeart/2018/5/layout/IconLeafLabelList"/>
    <dgm:cxn modelId="{AB579322-A70C-40B8-9C0B-F81304217DAF}" type="presParOf" srcId="{E4CC7361-A619-4D1C-AE98-BC1368EDC3FD}" destId="{57531392-0225-4705-8306-FDFC5443B156}" srcOrd="2" destOrd="0" presId="urn:microsoft.com/office/officeart/2018/5/layout/IconLeafLabelList"/>
    <dgm:cxn modelId="{20524047-61C9-4B7C-AFF3-778CBAFC0614}" type="presParOf" srcId="{E4CC7361-A619-4D1C-AE98-BC1368EDC3FD}" destId="{3CB6F105-FD16-41C1-92B3-A9599639B57D}" srcOrd="3" destOrd="0" presId="urn:microsoft.com/office/officeart/2018/5/layout/IconLeafLabelList"/>
    <dgm:cxn modelId="{AC6C1F0D-5030-4478-B078-118EFC70C66C}" type="presParOf" srcId="{FA338950-281D-47CF-9A15-DBAC27604421}" destId="{55972A8E-8DC6-43F2-8C64-3A59A70A23F8}" srcOrd="11" destOrd="0" presId="urn:microsoft.com/office/officeart/2018/5/layout/IconLeafLabelList"/>
    <dgm:cxn modelId="{4AA8FE0A-F131-4EF1-A523-020D978348E5}" type="presParOf" srcId="{FA338950-281D-47CF-9A15-DBAC27604421}" destId="{8B5EE586-C359-4AD9-BFBE-C79641AC2358}" srcOrd="12" destOrd="0" presId="urn:microsoft.com/office/officeart/2018/5/layout/IconLeafLabelList"/>
    <dgm:cxn modelId="{38756C99-121E-4635-BEBF-86A125A8843D}" type="presParOf" srcId="{8B5EE586-C359-4AD9-BFBE-C79641AC2358}" destId="{1B12C9E6-5715-46A0-933B-DE7AEABAACFD}" srcOrd="0" destOrd="0" presId="urn:microsoft.com/office/officeart/2018/5/layout/IconLeafLabelList"/>
    <dgm:cxn modelId="{FEC5537B-89C4-49A1-9942-091A57393F77}" type="presParOf" srcId="{8B5EE586-C359-4AD9-BFBE-C79641AC2358}" destId="{903D1FAC-BA9E-48DC-B344-482CF9ABC149}" srcOrd="1" destOrd="0" presId="urn:microsoft.com/office/officeart/2018/5/layout/IconLeafLabelList"/>
    <dgm:cxn modelId="{64EB88F0-1ABD-4AE4-959D-090A75B0B245}" type="presParOf" srcId="{8B5EE586-C359-4AD9-BFBE-C79641AC2358}" destId="{5A9D8DFC-0AEC-440B-801E-7E7F39319FBF}" srcOrd="2" destOrd="0" presId="urn:microsoft.com/office/officeart/2018/5/layout/IconLeafLabelList"/>
    <dgm:cxn modelId="{47FA4FC9-4239-44F9-A074-CA08350DEE60}" type="presParOf" srcId="{8B5EE586-C359-4AD9-BFBE-C79641AC2358}" destId="{A95BDD8B-5BDD-4B88-9574-7BEE5ABC9A95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260AD3-6F40-4D15-8364-A3951246C254}">
      <dsp:nvSpPr>
        <dsp:cNvPr id="0" name=""/>
        <dsp:cNvSpPr/>
      </dsp:nvSpPr>
      <dsp:spPr>
        <a:xfrm>
          <a:off x="17276" y="0"/>
          <a:ext cx="791366" cy="53994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23000" b="-23000"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B175CE-5700-4A3A-BE49-20A26386E29D}">
      <dsp:nvSpPr>
        <dsp:cNvPr id="0" name=""/>
        <dsp:cNvSpPr/>
      </dsp:nvSpPr>
      <dsp:spPr>
        <a:xfrm>
          <a:off x="17276" y="626760"/>
          <a:ext cx="2261046" cy="1072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According to a National Core Indicators (NCI) Survey, conducted annually within the State of Indiana:</a:t>
          </a:r>
        </a:p>
      </dsp:txBody>
      <dsp:txXfrm>
        <a:off x="17276" y="626760"/>
        <a:ext cx="2261046" cy="1072424"/>
      </dsp:txXfrm>
    </dsp:sp>
    <dsp:sp modelId="{F98FC228-B9AF-49D0-A8BC-E6B1882EEB2E}">
      <dsp:nvSpPr>
        <dsp:cNvPr id="0" name=""/>
        <dsp:cNvSpPr/>
      </dsp:nvSpPr>
      <dsp:spPr>
        <a:xfrm>
          <a:off x="17276" y="1739564"/>
          <a:ext cx="2261046" cy="1222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Turnover in positions supporting people with intellectual and developmental disabilities stands at 51.6%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22.5 % of DSPs leave before reaching 6 Months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17.3% of DSPs stay up to 12 Months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60.3% of DSPs stay after 1 year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71.5% leave voluntarily</a:t>
          </a:r>
        </a:p>
      </dsp:txBody>
      <dsp:txXfrm>
        <a:off x="17276" y="1739564"/>
        <a:ext cx="2261046" cy="1222431"/>
      </dsp:txXfrm>
    </dsp:sp>
    <dsp:sp modelId="{0157C557-9A41-4046-A641-B9D7311F9956}">
      <dsp:nvSpPr>
        <dsp:cNvPr id="0" name=""/>
        <dsp:cNvSpPr/>
      </dsp:nvSpPr>
      <dsp:spPr>
        <a:xfrm>
          <a:off x="3055744" y="88777"/>
          <a:ext cx="791366" cy="53994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23000" b="-23000"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E52F89-F194-4841-96B3-58EE6503C8A6}">
      <dsp:nvSpPr>
        <dsp:cNvPr id="0" name=""/>
        <dsp:cNvSpPr/>
      </dsp:nvSpPr>
      <dsp:spPr>
        <a:xfrm>
          <a:off x="2674005" y="626760"/>
          <a:ext cx="2261046" cy="1072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10% of all positions among providers remain open </a:t>
          </a:r>
        </a:p>
      </dsp:txBody>
      <dsp:txXfrm>
        <a:off x="2674005" y="626760"/>
        <a:ext cx="2261046" cy="1072424"/>
      </dsp:txXfrm>
    </dsp:sp>
    <dsp:sp modelId="{2788D73D-706E-4656-93B3-16986B82509B}">
      <dsp:nvSpPr>
        <dsp:cNvPr id="0" name=""/>
        <dsp:cNvSpPr/>
      </dsp:nvSpPr>
      <dsp:spPr>
        <a:xfrm>
          <a:off x="2674005" y="1739564"/>
          <a:ext cx="2261046" cy="1222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221BD6-0B19-46D2-88D2-553B6248EB1F}">
      <dsp:nvSpPr>
        <dsp:cNvPr id="0" name=""/>
        <dsp:cNvSpPr/>
      </dsp:nvSpPr>
      <dsp:spPr>
        <a:xfrm>
          <a:off x="5330734" y="0"/>
          <a:ext cx="791366" cy="53994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4150FB-0B2A-43C0-80B9-C41CB65C824D}">
      <dsp:nvSpPr>
        <dsp:cNvPr id="0" name=""/>
        <dsp:cNvSpPr/>
      </dsp:nvSpPr>
      <dsp:spPr>
        <a:xfrm>
          <a:off x="5330734" y="626760"/>
          <a:ext cx="2261046" cy="1072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Average Hourly Rate is $11.27</a:t>
          </a:r>
        </a:p>
      </dsp:txBody>
      <dsp:txXfrm>
        <a:off x="5330734" y="626760"/>
        <a:ext cx="2261046" cy="1072424"/>
      </dsp:txXfrm>
    </dsp:sp>
    <dsp:sp modelId="{D8804479-65E0-42EB-B651-CB5B777359DC}">
      <dsp:nvSpPr>
        <dsp:cNvPr id="0" name=""/>
        <dsp:cNvSpPr/>
      </dsp:nvSpPr>
      <dsp:spPr>
        <a:xfrm>
          <a:off x="5330734" y="1739564"/>
          <a:ext cx="2261046" cy="1222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19D210-4BBE-45EA-AE6E-919306EA820E}">
      <dsp:nvSpPr>
        <dsp:cNvPr id="0" name=""/>
        <dsp:cNvSpPr/>
      </dsp:nvSpPr>
      <dsp:spPr>
        <a:xfrm>
          <a:off x="7987463" y="0"/>
          <a:ext cx="791366" cy="53994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A9B2D8-E782-4B99-A136-D29096766F6D}">
      <dsp:nvSpPr>
        <dsp:cNvPr id="0" name=""/>
        <dsp:cNvSpPr/>
      </dsp:nvSpPr>
      <dsp:spPr>
        <a:xfrm>
          <a:off x="7987463" y="626760"/>
          <a:ext cx="2261046" cy="1072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Help Over Hurdles conducted an initial needs assessment that showed 67.74% people identify financial stress as the most challenging obstacle to being the best direct support provider</a:t>
          </a:r>
        </a:p>
      </dsp:txBody>
      <dsp:txXfrm>
        <a:off x="7987463" y="626760"/>
        <a:ext cx="2261046" cy="1072424"/>
      </dsp:txXfrm>
    </dsp:sp>
    <dsp:sp modelId="{B2E6D10A-A9A2-4CE9-B55C-C6CB7341EF96}">
      <dsp:nvSpPr>
        <dsp:cNvPr id="0" name=""/>
        <dsp:cNvSpPr/>
      </dsp:nvSpPr>
      <dsp:spPr>
        <a:xfrm>
          <a:off x="7987463" y="1739564"/>
          <a:ext cx="2261046" cy="1222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DC1642-F1E7-4B54-B609-AD3FE73BA1B5}">
      <dsp:nvSpPr>
        <dsp:cNvPr id="0" name=""/>
        <dsp:cNvSpPr/>
      </dsp:nvSpPr>
      <dsp:spPr>
        <a:xfrm>
          <a:off x="0" y="5289"/>
          <a:ext cx="6832212" cy="167075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Education on financial stability </a:t>
          </a:r>
        </a:p>
      </dsp:txBody>
      <dsp:txXfrm>
        <a:off x="81560" y="86849"/>
        <a:ext cx="6669092" cy="1507639"/>
      </dsp:txXfrm>
    </dsp:sp>
    <dsp:sp modelId="{8118CB60-CD4F-4679-816F-9998B4015E24}">
      <dsp:nvSpPr>
        <dsp:cNvPr id="0" name=""/>
        <dsp:cNvSpPr/>
      </dsp:nvSpPr>
      <dsp:spPr>
        <a:xfrm>
          <a:off x="0" y="1797009"/>
          <a:ext cx="6832212" cy="1670759"/>
        </a:xfrm>
        <a:prstGeom prst="roundRect">
          <a:avLst/>
        </a:prstGeom>
        <a:gradFill rotWithShape="0">
          <a:gsLst>
            <a:gs pos="0">
              <a:schemeClr val="accent2">
                <a:hueOff val="444793"/>
                <a:satOff val="-9942"/>
                <a:lumOff val="-9412"/>
                <a:alphaOff val="0"/>
                <a:tint val="96000"/>
                <a:lumMod val="104000"/>
              </a:schemeClr>
            </a:gs>
            <a:gs pos="100000">
              <a:schemeClr val="accent2">
                <a:hueOff val="444793"/>
                <a:satOff val="-9942"/>
                <a:lumOff val="-9412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Continue to fundraise</a:t>
          </a:r>
        </a:p>
      </dsp:txBody>
      <dsp:txXfrm>
        <a:off x="81560" y="1878569"/>
        <a:ext cx="6669092" cy="1507639"/>
      </dsp:txXfrm>
    </dsp:sp>
    <dsp:sp modelId="{2272E66A-0206-4CFF-B0C3-5F13CA79C00E}">
      <dsp:nvSpPr>
        <dsp:cNvPr id="0" name=""/>
        <dsp:cNvSpPr/>
      </dsp:nvSpPr>
      <dsp:spPr>
        <a:xfrm>
          <a:off x="0" y="3588729"/>
          <a:ext cx="6832212" cy="1670759"/>
        </a:xfrm>
        <a:prstGeom prst="roundRect">
          <a:avLst/>
        </a:prstGeom>
        <a:gradFill rotWithShape="0">
          <a:gsLst>
            <a:gs pos="0">
              <a:schemeClr val="accent2">
                <a:hueOff val="889586"/>
                <a:satOff val="-19883"/>
                <a:lumOff val="-18823"/>
                <a:alphaOff val="0"/>
                <a:tint val="96000"/>
                <a:lumMod val="104000"/>
              </a:schemeClr>
            </a:gs>
            <a:gs pos="100000">
              <a:schemeClr val="accent2">
                <a:hueOff val="889586"/>
                <a:satOff val="-19883"/>
                <a:lumOff val="-18823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Support 20 DSPs by then end of the year</a:t>
          </a:r>
        </a:p>
      </dsp:txBody>
      <dsp:txXfrm>
        <a:off x="81560" y="3670289"/>
        <a:ext cx="6669092" cy="15076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53D4D7-C682-4357-8FB2-469334DFB7A6}">
      <dsp:nvSpPr>
        <dsp:cNvPr id="0" name=""/>
        <dsp:cNvSpPr/>
      </dsp:nvSpPr>
      <dsp:spPr>
        <a:xfrm>
          <a:off x="0" y="3177573"/>
          <a:ext cx="6832212" cy="208483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Through stories and statistics begin partnering for policy change</a:t>
          </a:r>
        </a:p>
      </dsp:txBody>
      <dsp:txXfrm>
        <a:off x="0" y="3177573"/>
        <a:ext cx="6832212" cy="1125809"/>
      </dsp:txXfrm>
    </dsp:sp>
    <dsp:sp modelId="{4893D589-A33B-41A6-AA00-69C0ED48A0C9}">
      <dsp:nvSpPr>
        <dsp:cNvPr id="0" name=""/>
        <dsp:cNvSpPr/>
      </dsp:nvSpPr>
      <dsp:spPr>
        <a:xfrm>
          <a:off x="3336" y="4261685"/>
          <a:ext cx="2275179" cy="95902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Improved DSP Work Conditions</a:t>
          </a:r>
        </a:p>
      </dsp:txBody>
      <dsp:txXfrm>
        <a:off x="3336" y="4261685"/>
        <a:ext cx="2275179" cy="959022"/>
      </dsp:txXfrm>
    </dsp:sp>
    <dsp:sp modelId="{140DE7CF-122D-48A1-A8F5-5020DA20792E}">
      <dsp:nvSpPr>
        <dsp:cNvPr id="0" name=""/>
        <dsp:cNvSpPr/>
      </dsp:nvSpPr>
      <dsp:spPr>
        <a:xfrm>
          <a:off x="2278516" y="4261685"/>
          <a:ext cx="2275179" cy="959022"/>
        </a:xfrm>
        <a:prstGeom prst="rect">
          <a:avLst/>
        </a:prstGeom>
        <a:solidFill>
          <a:schemeClr val="accent2">
            <a:tint val="40000"/>
            <a:alpha val="90000"/>
            <a:hueOff val="491070"/>
            <a:satOff val="-25033"/>
            <a:lumOff val="-2589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491070"/>
              <a:satOff val="-25033"/>
              <a:lumOff val="-258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Monitoring Burnout </a:t>
          </a:r>
        </a:p>
      </dsp:txBody>
      <dsp:txXfrm>
        <a:off x="2278516" y="4261685"/>
        <a:ext cx="2275179" cy="959022"/>
      </dsp:txXfrm>
    </dsp:sp>
    <dsp:sp modelId="{19DD5D97-7F5E-4233-831B-7C11DF1FB347}">
      <dsp:nvSpPr>
        <dsp:cNvPr id="0" name=""/>
        <dsp:cNvSpPr/>
      </dsp:nvSpPr>
      <dsp:spPr>
        <a:xfrm>
          <a:off x="4553695" y="4261685"/>
          <a:ext cx="2275179" cy="959022"/>
        </a:xfrm>
        <a:prstGeom prst="rect">
          <a:avLst/>
        </a:prstGeom>
        <a:solidFill>
          <a:schemeClr val="accent2">
            <a:tint val="40000"/>
            <a:alpha val="90000"/>
            <a:hueOff val="982140"/>
            <a:satOff val="-50066"/>
            <a:lumOff val="-5179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982140"/>
              <a:satOff val="-50066"/>
              <a:lumOff val="-517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Monitoring and Tracking Abuse, Neglect, Exploitation, and Mistreatment through a DSP Registry </a:t>
          </a:r>
        </a:p>
      </dsp:txBody>
      <dsp:txXfrm>
        <a:off x="4553695" y="4261685"/>
        <a:ext cx="2275179" cy="959022"/>
      </dsp:txXfrm>
    </dsp:sp>
    <dsp:sp modelId="{3C845787-2D28-4B74-8B5B-FF2F6793D567}">
      <dsp:nvSpPr>
        <dsp:cNvPr id="0" name=""/>
        <dsp:cNvSpPr/>
      </dsp:nvSpPr>
      <dsp:spPr>
        <a:xfrm rot="10800000">
          <a:off x="0" y="2374"/>
          <a:ext cx="6832212" cy="3206471"/>
        </a:xfrm>
        <a:prstGeom prst="upArrowCallout">
          <a:avLst/>
        </a:prstGeom>
        <a:gradFill rotWithShape="0">
          <a:gsLst>
            <a:gs pos="0">
              <a:schemeClr val="accent2">
                <a:hueOff val="889586"/>
                <a:satOff val="-19883"/>
                <a:lumOff val="-18823"/>
                <a:alphaOff val="0"/>
                <a:tint val="96000"/>
                <a:lumMod val="104000"/>
              </a:schemeClr>
            </a:gs>
            <a:gs pos="100000">
              <a:schemeClr val="accent2">
                <a:hueOff val="889586"/>
                <a:satOff val="-19883"/>
                <a:lumOff val="-18823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By 2020, we want to focus on sharing impact stories and importance of Direct Support Professionals as a position</a:t>
          </a:r>
        </a:p>
      </dsp:txBody>
      <dsp:txXfrm rot="10800000">
        <a:off x="0" y="2374"/>
        <a:ext cx="6832212" cy="20834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0EC63F-193A-463B-B46E-30E3B8CB8957}">
      <dsp:nvSpPr>
        <dsp:cNvPr id="0" name=""/>
        <dsp:cNvSpPr/>
      </dsp:nvSpPr>
      <dsp:spPr>
        <a:xfrm>
          <a:off x="297896" y="634020"/>
          <a:ext cx="920003" cy="920003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FBAA35-5E08-41FB-8F41-803B5B5FDCDF}">
      <dsp:nvSpPr>
        <dsp:cNvPr id="0" name=""/>
        <dsp:cNvSpPr/>
      </dsp:nvSpPr>
      <dsp:spPr>
        <a:xfrm>
          <a:off x="493957" y="907525"/>
          <a:ext cx="527871" cy="5278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F5A0B2-5BDF-43B6-83D9-212CCE511D30}">
      <dsp:nvSpPr>
        <dsp:cNvPr id="0" name=""/>
        <dsp:cNvSpPr/>
      </dsp:nvSpPr>
      <dsp:spPr>
        <a:xfrm>
          <a:off x="3796" y="1840582"/>
          <a:ext cx="1508203" cy="603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endParaRPr lang="en-US" sz="1100" kern="1200" dirty="0"/>
        </a:p>
      </dsp:txBody>
      <dsp:txXfrm>
        <a:off x="3796" y="1840582"/>
        <a:ext cx="1508203" cy="603281"/>
      </dsp:txXfrm>
    </dsp:sp>
    <dsp:sp modelId="{C922132C-2D7E-4DA0-8366-BACB33DDC42F}">
      <dsp:nvSpPr>
        <dsp:cNvPr id="0" name=""/>
        <dsp:cNvSpPr/>
      </dsp:nvSpPr>
      <dsp:spPr>
        <a:xfrm>
          <a:off x="2070034" y="634020"/>
          <a:ext cx="920003" cy="920003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630F53-1BA0-4498-B1A2-64021983F97B}">
      <dsp:nvSpPr>
        <dsp:cNvPr id="0" name=""/>
        <dsp:cNvSpPr/>
      </dsp:nvSpPr>
      <dsp:spPr>
        <a:xfrm>
          <a:off x="2266101" y="830086"/>
          <a:ext cx="527871" cy="527871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C1B1CA-D171-4F79-98AC-7D5A5038F073}">
      <dsp:nvSpPr>
        <dsp:cNvPr id="0" name=""/>
        <dsp:cNvSpPr/>
      </dsp:nvSpPr>
      <dsp:spPr>
        <a:xfrm>
          <a:off x="1775935" y="1840582"/>
          <a:ext cx="1508203" cy="603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Donate through Paypal on our website. Any little bit helps!</a:t>
          </a:r>
        </a:p>
      </dsp:txBody>
      <dsp:txXfrm>
        <a:off x="1775935" y="1840582"/>
        <a:ext cx="1508203" cy="603281"/>
      </dsp:txXfrm>
    </dsp:sp>
    <dsp:sp modelId="{582F29C5-D9AF-49C2-9DA3-14F06F3289F7}">
      <dsp:nvSpPr>
        <dsp:cNvPr id="0" name=""/>
        <dsp:cNvSpPr/>
      </dsp:nvSpPr>
      <dsp:spPr>
        <a:xfrm>
          <a:off x="3842173" y="634020"/>
          <a:ext cx="920003" cy="920003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FE9062-A5BA-4E30-BCED-DCB44F347300}">
      <dsp:nvSpPr>
        <dsp:cNvPr id="0" name=""/>
        <dsp:cNvSpPr/>
      </dsp:nvSpPr>
      <dsp:spPr>
        <a:xfrm>
          <a:off x="4038239" y="830086"/>
          <a:ext cx="527871" cy="527871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D377EB-84C2-4530-94A5-F3957FD9AA9D}">
      <dsp:nvSpPr>
        <dsp:cNvPr id="0" name=""/>
        <dsp:cNvSpPr/>
      </dsp:nvSpPr>
      <dsp:spPr>
        <a:xfrm>
          <a:off x="3548073" y="1840582"/>
          <a:ext cx="1508203" cy="603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Help spread the word to your DSP’s about HOH</a:t>
          </a:r>
          <a:endParaRPr lang="en-US" sz="1100" kern="1200" dirty="0"/>
        </a:p>
      </dsp:txBody>
      <dsp:txXfrm>
        <a:off x="3548073" y="1840582"/>
        <a:ext cx="1508203" cy="603281"/>
      </dsp:txXfrm>
    </dsp:sp>
    <dsp:sp modelId="{54C6B287-7BA6-4E22-8B84-D23B4C8A17F8}">
      <dsp:nvSpPr>
        <dsp:cNvPr id="0" name=""/>
        <dsp:cNvSpPr/>
      </dsp:nvSpPr>
      <dsp:spPr>
        <a:xfrm>
          <a:off x="5614312" y="634020"/>
          <a:ext cx="920003" cy="920003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89C3B1-6C76-478B-9283-803094ABF7C2}">
      <dsp:nvSpPr>
        <dsp:cNvPr id="0" name=""/>
        <dsp:cNvSpPr/>
      </dsp:nvSpPr>
      <dsp:spPr>
        <a:xfrm>
          <a:off x="5810378" y="830086"/>
          <a:ext cx="527871" cy="527871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EA88B5-E1D9-4F4E-AA4C-A7F32080F32F}">
      <dsp:nvSpPr>
        <dsp:cNvPr id="0" name=""/>
        <dsp:cNvSpPr/>
      </dsp:nvSpPr>
      <dsp:spPr>
        <a:xfrm>
          <a:off x="5320212" y="1840582"/>
          <a:ext cx="1508203" cy="603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Like our page on Facebook </a:t>
          </a:r>
        </a:p>
      </dsp:txBody>
      <dsp:txXfrm>
        <a:off x="5320212" y="1840582"/>
        <a:ext cx="1508203" cy="603281"/>
      </dsp:txXfrm>
    </dsp:sp>
    <dsp:sp modelId="{0C684079-30B7-4E04-BC07-1A9A85051E1D}">
      <dsp:nvSpPr>
        <dsp:cNvPr id="0" name=""/>
        <dsp:cNvSpPr/>
      </dsp:nvSpPr>
      <dsp:spPr>
        <a:xfrm>
          <a:off x="1183965" y="2820914"/>
          <a:ext cx="920003" cy="920003"/>
        </a:xfrm>
        <a:prstGeom prst="round2DiagRect">
          <a:avLst>
            <a:gd name="adj1" fmla="val 29727"/>
            <a:gd name="adj2" fmla="val 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2482DE-202E-4CA3-9292-B5FC4B8CFFB0}">
      <dsp:nvSpPr>
        <dsp:cNvPr id="0" name=""/>
        <dsp:cNvSpPr/>
      </dsp:nvSpPr>
      <dsp:spPr>
        <a:xfrm>
          <a:off x="1380031" y="3016981"/>
          <a:ext cx="527871" cy="527871"/>
        </a:xfrm>
        <a:prstGeom prst="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B58381-C8FF-4DF9-8CA1-46DBE5717BA4}">
      <dsp:nvSpPr>
        <dsp:cNvPr id="0" name=""/>
        <dsp:cNvSpPr/>
      </dsp:nvSpPr>
      <dsp:spPr>
        <a:xfrm>
          <a:off x="889865" y="4027477"/>
          <a:ext cx="1508203" cy="603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Share stories and articles on Facebook that HOH posts</a:t>
          </a:r>
        </a:p>
      </dsp:txBody>
      <dsp:txXfrm>
        <a:off x="889865" y="4027477"/>
        <a:ext cx="1508203" cy="603281"/>
      </dsp:txXfrm>
    </dsp:sp>
    <dsp:sp modelId="{2265736B-22D8-4A90-9D07-E3C61557FF0A}">
      <dsp:nvSpPr>
        <dsp:cNvPr id="0" name=""/>
        <dsp:cNvSpPr/>
      </dsp:nvSpPr>
      <dsp:spPr>
        <a:xfrm>
          <a:off x="2956104" y="2820914"/>
          <a:ext cx="920003" cy="920003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13194C-9AC8-4D15-B115-075EE0C6826B}">
      <dsp:nvSpPr>
        <dsp:cNvPr id="0" name=""/>
        <dsp:cNvSpPr/>
      </dsp:nvSpPr>
      <dsp:spPr>
        <a:xfrm>
          <a:off x="3152170" y="3016981"/>
          <a:ext cx="527871" cy="527871"/>
        </a:xfrm>
        <a:prstGeom prst="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B6F105-FD16-41C1-92B3-A9599639B57D}">
      <dsp:nvSpPr>
        <dsp:cNvPr id="0" name=""/>
        <dsp:cNvSpPr/>
      </dsp:nvSpPr>
      <dsp:spPr>
        <a:xfrm>
          <a:off x="2662004" y="4027477"/>
          <a:ext cx="1508203" cy="603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Embrace and find out more about our amazing partners</a:t>
          </a:r>
        </a:p>
      </dsp:txBody>
      <dsp:txXfrm>
        <a:off x="2662004" y="4027477"/>
        <a:ext cx="1508203" cy="603281"/>
      </dsp:txXfrm>
    </dsp:sp>
    <dsp:sp modelId="{1B12C9E6-5715-46A0-933B-DE7AEABAACFD}">
      <dsp:nvSpPr>
        <dsp:cNvPr id="0" name=""/>
        <dsp:cNvSpPr/>
      </dsp:nvSpPr>
      <dsp:spPr>
        <a:xfrm>
          <a:off x="4728242" y="2820914"/>
          <a:ext cx="920003" cy="920003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3D1FAC-BA9E-48DC-B344-482CF9ABC149}">
      <dsp:nvSpPr>
        <dsp:cNvPr id="0" name=""/>
        <dsp:cNvSpPr/>
      </dsp:nvSpPr>
      <dsp:spPr>
        <a:xfrm>
          <a:off x="4924309" y="3016981"/>
          <a:ext cx="527871" cy="527871"/>
        </a:xfrm>
        <a:prstGeom prst="rect">
          <a:avLst/>
        </a:prstGeom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5BDD8B-5BDD-4B88-9574-7BEE5ABC9A95}">
      <dsp:nvSpPr>
        <dsp:cNvPr id="0" name=""/>
        <dsp:cNvSpPr/>
      </dsp:nvSpPr>
      <dsp:spPr>
        <a:xfrm>
          <a:off x="4434143" y="4027477"/>
          <a:ext cx="1508203" cy="603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Let your legislatures know about the need for increased wages for DSP’s</a:t>
          </a:r>
        </a:p>
      </dsp:txBody>
      <dsp:txXfrm>
        <a:off x="4434143" y="4027477"/>
        <a:ext cx="1508203" cy="6032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249E3D-DB42-42CF-8C57-E025AB291564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DF37DA-179A-49D4-8374-1B7BC922B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52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Began in 2016 as a group of friends from work deciding to support this mission </a:t>
            </a:r>
          </a:p>
          <a:p>
            <a:r>
              <a:rPr lang="en-US" dirty="0"/>
              <a:t>Lucy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DF37DA-179A-49D4-8374-1B7BC922BE6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408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Lucy, driven by the desire to strengthen the longevity of Direct Support Professionals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DF37DA-179A-49D4-8374-1B7BC922BE6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302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Lucy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DF37DA-179A-49D4-8374-1B7BC922BE6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078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Lucy </a:t>
            </a:r>
          </a:p>
          <a:p>
            <a:r>
              <a:rPr lang="en-US" dirty="0"/>
              <a:t>We want DSPs to feel secure in their positions. The longer they stay involved, the greater impact on people’s lives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DF37DA-179A-49D4-8374-1B7BC922BE6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212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Lucy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DF37DA-179A-49D4-8374-1B7BC922BE6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258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Michelle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DF37DA-179A-49D4-8374-1B7BC922BE6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04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Michelle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DF37DA-179A-49D4-8374-1B7BC922BE6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479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Michelle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DF37DA-179A-49D4-8374-1B7BC922BE6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430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Lucy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DF37DA-179A-49D4-8374-1B7BC922BE6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753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Michelle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DF37DA-179A-49D4-8374-1B7BC922BE6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4854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Michelle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DF37DA-179A-49D4-8374-1B7BC922BE6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446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4BAC1B2-6636-4CB3-8018-BAAE8A045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E51F2A-41B1-4159-8DCF-C9E46EDC5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047" y="935646"/>
            <a:ext cx="4851190" cy="4968016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868BDA6-98C8-4E7B-8A59-1162BE939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87364" y="228600"/>
            <a:ext cx="2851523" cy="6638625"/>
            <a:chOff x="2487613" y="285750"/>
            <a:chExt cx="2428875" cy="5654676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D81ADA10-FA3B-405F-86D4-1BA4D41406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D4F2022F-50BA-40A0-9DE3-95D8E5D847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D45B3AAD-CD8F-42A9-8911-746584CB4F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1B5BBA15-98B5-49B1-BFAA-70496407C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1426328E-D8AD-4CF3-84C4-EADAF4B7CC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6D173D77-4FAE-4B6E-BCA3-88C023DEA7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D2F3C6ED-3296-4551-890C-E00636FC45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CCD94978-E895-4165-8420-BFD493A48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2D296B6E-5119-44C6-8316-91B13AC22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718EC72-EF07-434B-86CA-F9FB74FA47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4A84889A-F40B-4581-B8FF-D34D3EC211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EEA5C22F-63E7-4E2A-9135-6820FC6B8C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2B2B893-BDFC-47A3-A8C8-B3351994B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14579" y="-786"/>
            <a:ext cx="2356675" cy="6854040"/>
            <a:chOff x="6627813" y="194833"/>
            <a:chExt cx="1952625" cy="5678918"/>
          </a:xfrm>
        </p:grpSpPr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8D083C0B-408E-4195-B8E1-33451B8A3C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7C7442FE-70AA-4B30-9386-0E011A0A9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6183366D-5F8A-40D5-9D35-25286ECB4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F9E4E29F-ED9B-42DE-8858-A3B54120E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75C77770-2C7D-4356-A1C0-F3B10DCC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A583B398-24D3-452A-9279-409D85D4C3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8592BE0E-0BF6-4FE9-ABD6-7B7188BFD1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C3D34FBF-02FF-4A36-BD2F-560F61252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F7F01C2A-5852-4E78-87E5-9639938154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3F3D15E2-E389-4E28-815C-9F1EF5387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933BD079-DCEA-44C2-A3ED-3919F996F1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760D82AC-986D-4E9A-9989-BB83B349D4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626971A-309F-49A5-AF79-B66529FE2A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24602" y="935646"/>
            <a:ext cx="3181597" cy="3841735"/>
          </a:xfrm>
        </p:spPr>
        <p:txBody>
          <a:bodyPr>
            <a:normAutofit/>
          </a:bodyPr>
          <a:lstStyle/>
          <a:p>
            <a:r>
              <a:rPr lang="en-US" sz="4400"/>
              <a:t>Help Over Hurdles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44133F-925B-4E95-9622-4D515E661C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24602" y="4777379"/>
            <a:ext cx="3181598" cy="112628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D8AB1DDD-524E-41FE-9096-12A626B2F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675" y="1591019"/>
            <a:ext cx="4213521" cy="3644695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FE8CCA1D-3EED-438C-8DF2-1F365B6F1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7355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4" name="Freeform 33">
            <a:extLst>
              <a:ext uri="{FF2B5EF4-FFF2-40B4-BE49-F238E27FC236}">
                <a16:creationId xmlns:a16="http://schemas.microsoft.com/office/drawing/2014/main" id="{32D9B158-7DEE-41F9-AC1A-4F746D428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087355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249778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78C89-71A3-4404-9759-D85CF1E4C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tx2">
                    <a:lumMod val="75000"/>
                  </a:schemeClr>
                </a:solidFill>
              </a:rPr>
              <a:t>Mission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15057-FE2F-4BD6-9DB4-EBDCD9054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Help Over Hurdles is a non-profit that serves to increase the stability, through funds and resources, of professionals who provide daily service to people with intellectual and developmental disabilities. ​</a:t>
            </a:r>
          </a:p>
          <a:p>
            <a:pPr marL="0" indent="0">
              <a:buNone/>
            </a:pPr>
            <a:r>
              <a:rPr lang="en-US" b="1" u="sng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Our Key To Success</a:t>
            </a:r>
            <a:endParaRPr lang="en-US" u="sng" dirty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​A key to success for Help Over Hurdles is to ensure ongoing education is offered regarding successful support models, so Help Over Hurdles does not become a path of  repeated assistance, but an avenue to recognizing that help through the organization is a road to stability and strengthening the profession as a whole.</a:t>
            </a:r>
          </a:p>
          <a:p>
            <a:pPr marL="0" indent="0">
              <a:buNone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956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A46F010-D160-4609-8979-FFD8C1EA6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0082BE-EFE4-4FF8-A4D2-23B8EDF45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3062" y="624110"/>
            <a:ext cx="8131550" cy="1280890"/>
          </a:xfrm>
        </p:spPr>
        <p:txBody>
          <a:bodyPr>
            <a:normAutofit/>
          </a:bodyPr>
          <a:lstStyle/>
          <a:p>
            <a:r>
              <a:rPr lang="en-US" dirty="0"/>
              <a:t>Who We Are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B8C4F6-C3AC-4C94-8EC7-E4F7B7E9C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789310-9859-4942-98C8-3D2F12AAA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FE9E5460-2AA9-4786-B69C-23DBEF356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E344A2AF-3860-4427-B13E-98021C17AB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DDBDD44E-1DC0-48AB-8FEC-E098D9197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3151FF3E-5E3F-4D82-A684-0003BACEA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C6CBF27E-7F0C-4489-95A7-82DE1C046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233BE304-221E-425E-A484-4B2E5F405B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10D5734E-EAEA-4A08-86A9-39BD5563E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4D47FE86-98D1-4E35-86E4-16E9A19A6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F00661F9-B224-4DB1-8EFB-ABF9402BD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679DCB4E-8D36-4B7A-AF0C-8399F113AE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4FAD51F6-D24C-4FD6-BEAE-41F0E5A825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87AC773F-6D31-458A-9DD7-76566C8A9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F1CEC7A-E419-4950-AA57-B00546C29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7AE7DCD1-5235-45E8-B229-15A3E3962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C82E58C3-65A5-4079-BF94-E675AA410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7AABE1FA-6DC8-4A47-AC5C-F05B9C111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17BB7298-8900-4C67-B800-BD241F019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EE3442F8-53C2-490C-94EF-E423ECB9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3DBEA916-8B10-493A-8CBF-9B5FA2A4A0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48DB27B-F9EA-4F81-A746-7D57B768E0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998E5C90-2A81-4013-AE09-2023B4407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86A8318B-7607-4519-8EEB-C7DD50965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5009FB1B-4865-45DB-8727-F012E3ACA5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5B209B64-3A98-4B1A-857A-2368AFED67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EB3B5D03-7AE3-411C-A820-6844E7D0C6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0" name="Freeform 11">
            <a:extLst>
              <a:ext uri="{FF2B5EF4-FFF2-40B4-BE49-F238E27FC236}">
                <a16:creationId xmlns:a16="http://schemas.microsoft.com/office/drawing/2014/main" id="{91328346-8BAD-4616-B50B-5CFDA5648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275CF-DD68-4C19-A5BC-BCE623CE1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3062" y="2133600"/>
            <a:ext cx="8131550" cy="3777622"/>
          </a:xfrm>
        </p:spPr>
        <p:txBody>
          <a:bodyPr>
            <a:normAutofit/>
          </a:bodyPr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All participants in HOH are volunteers.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Founder and Board President: Dr. Lucy Klym – CSO at Opportunities For Positive Growth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Executive Director: Jen Wilder – Manager of Program Services for LEL 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Treasurer: Michelle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Steltz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– Executive Director of Finance and Operations at Opportunities For Positive Growth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Volunteer Coordinator: Yvonne Hammond - DSP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424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E3CB3-C19F-418B-A804-1283F7964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>
            <a:normAutofit/>
          </a:bodyPr>
          <a:lstStyle/>
          <a:p>
            <a:r>
              <a:rPr lang="en-US" sz="3000"/>
              <a:t>What is a Direct Support Professional?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4CAAC-81E4-40E5-B6CA-491CF1291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956" y="2133600"/>
            <a:ext cx="4140772" cy="37776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Someone who: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Provides personal care with dignity and respect 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Helps access community resources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Supports independence within one’s home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Advocates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Completes person specific training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Ensures health and safety  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Supports goal development 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Helps support people’s dreams 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1645C411-35F4-46FD-B209-1180D7255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1916" y="1224619"/>
            <a:ext cx="5451627" cy="40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397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DBE429-8660-4D88-BC47-B159B7251B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7DF222-98CD-4513-8AEA-F83CF2A11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0669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314D96-F120-4C38-9CF1-156CF4A84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391" y="624110"/>
            <a:ext cx="9383408" cy="128089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Need for Strengthening the Position</a:t>
            </a: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92C98781-DD9B-44BA-B873-BD5060A9C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B1274EB-EBC1-498A-9CCD-E0B7AA677F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2222094"/>
              </p:ext>
            </p:extLst>
          </p:nvPr>
        </p:nvGraphicFramePr>
        <p:xfrm>
          <a:off x="961012" y="2930805"/>
          <a:ext cx="10265786" cy="2961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1448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C1221D-542E-450A-B923-E9C154D44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r>
              <a:rPr lang="en-US" sz="2500" dirty="0">
                <a:solidFill>
                  <a:schemeClr val="tx2">
                    <a:lumMod val="75000"/>
                  </a:schemeClr>
                </a:solidFill>
              </a:rPr>
              <a:t>1102 Task Force Recommendations</a:t>
            </a:r>
            <a:br>
              <a:rPr lang="en-US" sz="25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2500" dirty="0">
                <a:solidFill>
                  <a:schemeClr val="tx2">
                    <a:lumMod val="75000"/>
                  </a:schemeClr>
                </a:solidFill>
              </a:rPr>
              <a:t>Focus on Sustainability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958DD-D9E7-4521-8B1C-4D71F16A4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Goal 1: Prioritize community settings and individualized approaches. 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Goal 2: Advance and maximize community and state resources and programs to be inclusive to all Hoosiers. 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Goal 3: Respond to individual and family needs. 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Goal 4: Include a wide array of supports and services that are sustainable, equitable, and available across all communities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b="1" u="sng" dirty="0">
                <a:solidFill>
                  <a:schemeClr val="tx2">
                    <a:lumMod val="75000"/>
                  </a:schemeClr>
                </a:solidFill>
              </a:rPr>
              <a:t>Specific Objectives: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Competency curriculum to improve training and consistency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State registry for DSPs to increase recognition and prevent harmful behavior </a:t>
            </a:r>
          </a:p>
        </p:txBody>
      </p:sp>
    </p:spTree>
    <p:extLst>
      <p:ext uri="{BB962C8B-B14F-4D97-AF65-F5344CB8AC3E}">
        <p14:creationId xmlns:p14="http://schemas.microsoft.com/office/powerpoint/2010/main" val="3945170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E67D3-C2C8-433D-9D9C-2534F5B4C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>
            <a:normAutofit/>
          </a:bodyPr>
          <a:lstStyle/>
          <a:p>
            <a:r>
              <a:rPr lang="en-US" dirty="0"/>
              <a:t>Ashley’s Story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D5DEB-CDDA-4770-B250-7D06DE6DA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25362"/>
            <a:ext cx="5835121" cy="3785860"/>
          </a:xfrm>
        </p:spPr>
        <p:txBody>
          <a:bodyPr>
            <a:normAutofit/>
          </a:bodyPr>
          <a:lstStyle/>
          <a:p>
            <a:r>
              <a:rPr lang="en-US" dirty="0"/>
              <a:t>DSP for over a decade</a:t>
            </a:r>
          </a:p>
          <a:p>
            <a:r>
              <a:rPr lang="en-US" dirty="0"/>
              <a:t>Incredible impact on many people’s lives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F9BD0A-797C-4B5D-8821-62E5125525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72" r="11461" b="-1"/>
          <a:stretch/>
        </p:blipFill>
        <p:spPr>
          <a:xfrm>
            <a:off x="8631452" y="2129586"/>
            <a:ext cx="2873159" cy="373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896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F0340-D166-4F74-8094-140968A05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 Over Hurdles By the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FCC5D-1C0F-4283-9DEC-CC5D52A74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over 2 years we’ve been a registered non-profit, HOH has assisted 21 different disability professionals throughout Indiana with over </a:t>
            </a:r>
            <a:r>
              <a:rPr lang="en-US" b="1" dirty="0"/>
              <a:t>$3,212.87</a:t>
            </a:r>
            <a:r>
              <a:rPr lang="en-US" dirty="0"/>
              <a:t> to date.  </a:t>
            </a:r>
          </a:p>
        </p:txBody>
      </p:sp>
    </p:spTree>
    <p:extLst>
      <p:ext uri="{BB962C8B-B14F-4D97-AF65-F5344CB8AC3E}">
        <p14:creationId xmlns:p14="http://schemas.microsoft.com/office/powerpoint/2010/main" val="2958149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BB01FB5-37B9-4EBD-AF40-DE68D3CA4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AD069B-91E5-4C6F-AF76-ED12F9082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Current Objectives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06AF6A9A-0638-4916-AD29-9FC8FC07AE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9057B2B-0D8C-47F2-836B-2E7DD4621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F6FEF26-F4FF-4EFF-BBEF-279C267CAD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0496406"/>
              </p:ext>
            </p:extLst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89767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BB01FB5-37B9-4EBD-AF40-DE68D3CA4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9C2110-F7E2-4E21-953D-2A4EE9113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Strategic Objectives</a:t>
            </a: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06AF6A9A-0638-4916-AD29-9FC8FC07AE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9057B2B-0D8C-47F2-836B-2E7DD4621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C06D83C1-6422-4FD7-935C-F6EB6C3E97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5569441"/>
              </p:ext>
            </p:extLst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24135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atMod val="92000"/>
                <a:lumMod val="120000"/>
              </a:schemeClr>
            </a:gs>
            <a:gs pos="100000">
              <a:schemeClr val="bg1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2">
            <a:extLst>
              <a:ext uri="{FF2B5EF4-FFF2-40B4-BE49-F238E27FC236}">
                <a16:creationId xmlns:a16="http://schemas.microsoft.com/office/drawing/2014/main" id="{E9D11FD5-487C-4A6B-836F-3831DC830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F0FDF5-391F-4142-B092-2DC916F5B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553E45"/>
                </a:solidFill>
              </a:rPr>
              <a:t>Come to Portillo’s!</a:t>
            </a:r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99765169-F70D-4841-BE65-62E10CBED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553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C7F30AF-13C3-497F-AB11-93735776E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pPr>
              <a:buClr>
                <a:srgbClr val="E24F7B"/>
              </a:buClr>
            </a:pPr>
            <a:r>
              <a:rPr lang="en-US" dirty="0"/>
              <a:t>Take a screenshot of this slide</a:t>
            </a:r>
            <a:r>
              <a:rPr lang="en-US" dirty="0">
                <a:sym typeface="Wingdings" panose="05000000000000000000" pitchFamily="2" charset="2"/>
              </a:rPr>
              <a:t></a:t>
            </a:r>
          </a:p>
          <a:p>
            <a:pPr marL="0" indent="0">
              <a:buClr>
                <a:srgbClr val="E24F7B"/>
              </a:buClr>
              <a:buNone/>
            </a:pPr>
            <a:endParaRPr lang="en-US" b="1" dirty="0"/>
          </a:p>
          <a:p>
            <a:pPr marL="0" indent="0">
              <a:buClr>
                <a:srgbClr val="E24F7B"/>
              </a:buClr>
              <a:buNone/>
            </a:pPr>
            <a:r>
              <a:rPr lang="en-US" b="1" dirty="0"/>
              <a:t>DSP Recognition Week is September 8</a:t>
            </a:r>
            <a:r>
              <a:rPr lang="en-US" b="1" baseline="30000" dirty="0"/>
              <a:t>th</a:t>
            </a:r>
            <a:r>
              <a:rPr lang="en-US" b="1" dirty="0"/>
              <a:t>-14</a:t>
            </a:r>
            <a:r>
              <a:rPr lang="en-US" b="1" baseline="30000" dirty="0"/>
              <a:t>th</a:t>
            </a:r>
            <a:r>
              <a:rPr lang="en-US" b="1" dirty="0"/>
              <a:t> </a:t>
            </a:r>
          </a:p>
        </p:txBody>
      </p:sp>
      <p:pic>
        <p:nvPicPr>
          <p:cNvPr id="8" name="Content Placeholder 4" descr="A close up of food&#10;&#10;Description automatically generated">
            <a:extLst>
              <a:ext uri="{FF2B5EF4-FFF2-40B4-BE49-F238E27FC236}">
                <a16:creationId xmlns:a16="http://schemas.microsoft.com/office/drawing/2014/main" id="{C5E8B25F-1BC8-4E09-8C62-0CBE96FE8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5142" y="640080"/>
            <a:ext cx="3322378" cy="5252773"/>
          </a:xfrm>
          <a:prstGeom prst="rect">
            <a:avLst/>
          </a:prstGeom>
        </p:spPr>
      </p:pic>
      <p:sp>
        <p:nvSpPr>
          <p:cNvPr id="21" name="Freeform 14">
            <a:extLst>
              <a:ext uri="{FF2B5EF4-FFF2-40B4-BE49-F238E27FC236}">
                <a16:creationId xmlns:a16="http://schemas.microsoft.com/office/drawing/2014/main" id="{2A2CC818-8106-45C0-93D5-7051F99F2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775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BB01FB5-37B9-4EBD-AF40-DE68D3CA4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830780-8295-4DCB-893F-A1EBD90D4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How You Can Help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06AF6A9A-0638-4916-AD29-9FC8FC07AE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9057B2B-0D8C-47F2-836B-2E7DD4621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8D91060-A6B8-4624-9D4F-E0BE5B2538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9353894"/>
              </p:ext>
            </p:extLst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0519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C4FFA-2EA9-4975-8C65-3EFE0BF0C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>
            <a:normAutofit/>
          </a:bodyPr>
          <a:lstStyle/>
          <a:p>
            <a:r>
              <a:rPr lang="en-US" sz="320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7C989-65D4-436C-B74B-A58478BAB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956" y="2133600"/>
            <a:ext cx="4140772" cy="3777622"/>
          </a:xfrm>
        </p:spPr>
        <p:txBody>
          <a:bodyPr>
            <a:normAutofit/>
          </a:bodyPr>
          <a:lstStyle/>
          <a:p>
            <a:r>
              <a:rPr lang="en-US" sz="1600">
                <a:solidFill>
                  <a:srgbClr val="000000"/>
                </a:solidFill>
              </a:rPr>
              <a:t>Contact information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Email: helpoverhurdles@gmail.com</a:t>
            </a:r>
          </a:p>
        </p:txBody>
      </p:sp>
      <p:pic>
        <p:nvPicPr>
          <p:cNvPr id="7" name="Graphic 6" descr="Email">
            <a:extLst>
              <a:ext uri="{FF2B5EF4-FFF2-40B4-BE49-F238E27FC236}">
                <a16:creationId xmlns:a16="http://schemas.microsoft.com/office/drawing/2014/main" id="{1032602E-CD22-42CE-870B-F18452C6D3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7274" y="311350"/>
            <a:ext cx="5247747" cy="524774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D4F0252F-E3EA-4420-9849-F721FF14D9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647" y="4022411"/>
            <a:ext cx="1143000" cy="98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0159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610</Words>
  <Application>Microsoft Office PowerPoint</Application>
  <PresentationFormat>Widescreen</PresentationFormat>
  <Paragraphs>93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Cambria</vt:lpstr>
      <vt:lpstr>Century Gothic</vt:lpstr>
      <vt:lpstr>Wingdings 3</vt:lpstr>
      <vt:lpstr>Wisp</vt:lpstr>
      <vt:lpstr>Help Over Hurdles</vt:lpstr>
      <vt:lpstr>Mission </vt:lpstr>
      <vt:lpstr>Who We Are</vt:lpstr>
      <vt:lpstr>What is a Direct Support Professional?</vt:lpstr>
      <vt:lpstr>Need for Strengthening the Position</vt:lpstr>
      <vt:lpstr>1102 Task Force Recommendations Focus on Sustainability </vt:lpstr>
      <vt:lpstr>Ashley’s Story </vt:lpstr>
      <vt:lpstr>Help Over Hurdles By the Numbers</vt:lpstr>
      <vt:lpstr>Current Objectives</vt:lpstr>
      <vt:lpstr>Strategic Objectives</vt:lpstr>
      <vt:lpstr>Come to Portillo’s!</vt:lpstr>
      <vt:lpstr>How You Can Help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Help Over Hurdles</dc:title>
  <dc:creator>Lucy Lund</dc:creator>
  <cp:lastModifiedBy>Lucy Lund</cp:lastModifiedBy>
  <cp:revision>2</cp:revision>
  <dcterms:created xsi:type="dcterms:W3CDTF">2019-07-29T12:58:33Z</dcterms:created>
  <dcterms:modified xsi:type="dcterms:W3CDTF">2019-07-29T12:59:33Z</dcterms:modified>
</cp:coreProperties>
</file>