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828" r:id="rId3"/>
  </p:sldMasterIdLst>
  <p:handoutMasterIdLst>
    <p:handoutMasterId r:id="rId18"/>
  </p:handoutMasterIdLst>
  <p:sldIdLst>
    <p:sldId id="277" r:id="rId4"/>
    <p:sldId id="266" r:id="rId5"/>
    <p:sldId id="264" r:id="rId6"/>
    <p:sldId id="278" r:id="rId7"/>
    <p:sldId id="265" r:id="rId8"/>
    <p:sldId id="267" r:id="rId9"/>
    <p:sldId id="268" r:id="rId10"/>
    <p:sldId id="272" r:id="rId11"/>
    <p:sldId id="273" r:id="rId12"/>
    <p:sldId id="274" r:id="rId13"/>
    <p:sldId id="275" r:id="rId14"/>
    <p:sldId id="276" r:id="rId15"/>
    <p:sldId id="269" r:id="rId16"/>
    <p:sldId id="270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09AD4-16B1-444E-8BC3-4B8D41FF290C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C9B99-DDB6-4EED-ACD8-D34285886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672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F826880-E839-4D5D-926B-81A30F2B570F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379E08D-3069-4E6F-9686-292C86F20C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0"/>
            <a:ext cx="8686800" cy="2438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/>
            </a:r>
            <a:br>
              <a:rPr lang="en-US" dirty="0" smtClean="0">
                <a:latin typeface="Arial Black" pitchFamily="34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Maximizing College Credit Opportunities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038600"/>
            <a:ext cx="5105400" cy="24384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January 21st, 2016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endParaRPr lang="en-US" sz="2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Barbara Walker (A-Di)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 Usanase (Do-Je)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Alyssa Belko (Ji-Mo)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Jerry Pfau (Mu-Se)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Chelsy Newman (</a:t>
            </a:r>
            <a:r>
              <a:rPr lang="en-US" sz="1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</a:t>
            </a:r>
            <a:r>
              <a:rPr lang="en-US" sz="1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-Z)</a:t>
            </a:r>
          </a:p>
          <a:p>
            <a:pPr algn="ctr"/>
            <a:endParaRPr lang="en-US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72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Options for Earning College Credit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-Advanced Placement- </a:t>
            </a:r>
          </a:p>
          <a:p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Courses</a:t>
            </a:r>
            <a:endParaRPr lang="en-US" sz="2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-Concurrent Enrollment</a:t>
            </a:r>
            <a:endParaRPr lang="en-US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 of MN - 3 Courses</a:t>
            </a:r>
          </a:p>
          <a:p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St. Cloud State University - 2 Courses</a:t>
            </a:r>
          </a:p>
          <a:p>
            <a:pPr marL="137160" indent="0">
              <a:buNone/>
            </a:pPr>
            <a:r>
              <a:rPr lang="en-US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  <a:ea typeface="Arial Unicode MS" pitchFamily="34" charset="-128"/>
                <a:cs typeface="Arial Unicode MS" pitchFamily="34" charset="-128"/>
              </a:rPr>
              <a:t>PSEO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88259"/>
            <a:ext cx="8763000" cy="1461247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Preparation for students considering maximizing their college credit opportunities </a:t>
            </a:r>
            <a:endParaRPr lang="en-US" sz="3200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153400" cy="43434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Freshmen-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Multiple honors classes, World Language,  A’s and B’s</a:t>
            </a:r>
          </a:p>
          <a:p>
            <a:r>
              <a:rPr lang="en-US" sz="2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Sophomores-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1-2 AP classes w/ Honors English &amp; World Language- A’s and B’s</a:t>
            </a:r>
          </a:p>
          <a:p>
            <a:endParaRPr lang="en-US" sz="2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Students Staying at FHS for College Credit Opportunities</a:t>
            </a:r>
            <a:br>
              <a:rPr lang="en-US" b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</a:br>
            <a:endParaRPr lang="en-US" b="0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Juniors- </a:t>
            </a:r>
            <a:r>
              <a:rPr lang="en-US" dirty="0">
                <a:solidFill>
                  <a:schemeClr val="bg1"/>
                </a:solidFill>
              </a:rPr>
              <a:t>2-3 AP/Concurrent Enrollment, maximize Math classes, &amp; World Language</a:t>
            </a:r>
          </a:p>
          <a:p>
            <a:r>
              <a:rPr lang="en-US" dirty="0">
                <a:solidFill>
                  <a:schemeClr val="bg1"/>
                </a:solidFill>
              </a:rPr>
              <a:t>Seniors-  2-5 AP/Concurrent Enrollment </a:t>
            </a:r>
            <a:r>
              <a:rPr lang="en-US" dirty="0" smtClean="0">
                <a:solidFill>
                  <a:schemeClr val="bg1"/>
                </a:solidFill>
              </a:rPr>
              <a:t>Classes</a:t>
            </a:r>
          </a:p>
          <a:p>
            <a:pPr marL="13716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TOTAL college </a:t>
            </a:r>
            <a:r>
              <a:rPr lang="en-US" dirty="0" smtClean="0">
                <a:solidFill>
                  <a:schemeClr val="bg1"/>
                </a:solidFill>
              </a:rPr>
              <a:t>credits 9th -12th = </a:t>
            </a:r>
            <a:r>
              <a:rPr lang="en-US" sz="3200" b="1" dirty="0" smtClean="0">
                <a:solidFill>
                  <a:schemeClr val="bg1"/>
                </a:solidFill>
              </a:rPr>
              <a:t>18 to 46</a:t>
            </a:r>
            <a:endParaRPr lang="en-US" sz="32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312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Sophomore Year</a:t>
            </a:r>
            <a:endParaRPr lang="en-US" b="0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09800"/>
            <a:ext cx="7239000" cy="251459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U.S. History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Biology</a:t>
            </a:r>
            <a:endParaRPr lang="en-US" sz="32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Junior Year</a:t>
            </a:r>
            <a:endParaRPr lang="en-US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3886199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European History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English Language and Composition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Chemistry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SCSU Global Geography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Microeconomics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Statistics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Pre-Calculus A/B &amp; Trigonometry</a:t>
            </a:r>
          </a:p>
          <a:p>
            <a:pPr>
              <a:buFont typeface="Wingdings" pitchFamily="2" charset="2"/>
              <a:buChar char="Ø"/>
            </a:pP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Senior Year </a:t>
            </a:r>
            <a:endParaRPr lang="en-US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458200" cy="411479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 of MN Writing and Critical Reading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 of MN Literature </a:t>
            </a:r>
            <a:endParaRPr lang="en-US" u="sng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English Literature and Composition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 of MN Calculus </a:t>
            </a:r>
            <a:r>
              <a:rPr lang="en-US" sz="2800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</a:t>
            </a: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Advanced Placement Statistics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Psychology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Advanced Placement Microeconomics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Other AP courses not taken previously (APUSH, </a:t>
            </a:r>
            <a:r>
              <a:rPr lang="en-US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etc</a:t>
            </a: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2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SCSU College Physics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SCSU Global Geography</a:t>
            </a:r>
            <a:endParaRPr lang="en-US" sz="2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99294" cy="119230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</a:br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What is PSEO? 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7467600" cy="3733800"/>
          </a:xfrm>
        </p:spPr>
        <p:txBody>
          <a:bodyPr/>
          <a:lstStyle/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Postsecondary Enrollment Options</a:t>
            </a:r>
          </a:p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(PSEO) allows highly motivated high</a:t>
            </a:r>
          </a:p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school sophomores, juniors and</a:t>
            </a:r>
          </a:p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seniors to take courses, full or part</a:t>
            </a:r>
          </a:p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time, at a college or university for both</a:t>
            </a:r>
          </a:p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high school and college credit.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28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399" cy="142090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sz="4800" dirty="0" smtClean="0">
                <a:effectLst/>
              </a:rPr>
              <a:t/>
            </a:r>
            <a:br>
              <a:rPr lang="en-US" sz="4800" dirty="0" smtClean="0">
                <a:effectLst/>
              </a:rPr>
            </a:br>
            <a:r>
              <a:rPr lang="en-US" sz="4800" dirty="0" smtClean="0">
                <a:effectLst/>
              </a:rPr>
              <a:t/>
            </a:r>
            <a:br>
              <a:rPr lang="en-US" sz="4800" dirty="0" smtClean="0">
                <a:effectLst/>
              </a:rPr>
            </a:br>
            <a:r>
              <a:rPr lang="en-US" sz="3600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What are the Characteristics of a Successful PSEO Student? </a:t>
            </a:r>
            <a:endParaRPr lang="en-US" sz="48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1"/>
            <a:ext cx="8077200" cy="3733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endParaRPr lang="en-US" sz="2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Success in college level courses taken at FHS (i.e. Honors/AP/Concurrent Enrollment)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Ability to self-advocate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Mature social skills</a:t>
            </a:r>
            <a:endParaRPr lang="en-US" sz="2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Good at balancing several responsibilities, strong time management skills, and highly independent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Strong assessment scores (i.e. EXPLORE/PLAN/</a:t>
            </a:r>
            <a:r>
              <a:rPr lang="en-US" sz="2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PSAT</a:t>
            </a:r>
            <a:r>
              <a:rPr lang="en-US" sz="2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/ACT) </a:t>
            </a:r>
          </a:p>
          <a:p>
            <a:pPr>
              <a:buFont typeface="Wingdings" pitchFamily="2" charset="2"/>
              <a:buChar char="ü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65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99294" cy="1268506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What are the Responsibilities of a PSEO Student/Family?</a:t>
            </a:r>
            <a:endParaRPr lang="en-US" sz="3600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534400" cy="381000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Communication with high school counselor (provide schedule, agreements, and transcripts each college semester)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Tracking all grades and college class requirements (FERPA)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Transportation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Communication with FHS (obtaining deadlines and school wide information)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Class attendance- part time students are required to attend all scheduled FHS classes in full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02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125954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</a:br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General </a:t>
            </a:r>
            <a:r>
              <a:rPr lang="en-US" dirty="0" err="1" smtClean="0">
                <a:solidFill>
                  <a:schemeClr val="bg1"/>
                </a:solidFill>
                <a:effectLst/>
                <a:latin typeface="Arial Black" pitchFamily="34" charset="0"/>
              </a:rPr>
              <a:t>PSEO</a:t>
            </a:r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 Information</a:t>
            </a:r>
            <a:endParaRPr lang="en-US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458200" cy="3581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Maintain full time credit status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Grades earned are transferred to FHS transcript at face value (GPA)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Remedial, developmental, and other non-credit bearing classes are not covered under PSEO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Transcript is effected by withdrawing from a course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FHS athletics and activities (eligibility)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08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99294" cy="1192306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Considerations</a:t>
            </a:r>
            <a:endParaRPr lang="en-US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10600" cy="43434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FHS trimester calendar vs. college semester calendar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Social Interaction- high school vs. college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Social and psychological developmental readiness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Connectedness to high school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Risks and consequences of grades/credits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Credit transferability and matriculation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 you exhausted your options of college level courses at FHS?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FHS college level courses as preparation for PSEO </a:t>
            </a:r>
            <a:endParaRPr lang="en-US" sz="24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920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Next </a:t>
            </a:r>
            <a:r>
              <a:rPr lang="en-US" dirty="0">
                <a:solidFill>
                  <a:schemeClr val="bg1"/>
                </a:solidFill>
                <a:effectLst/>
                <a:latin typeface="Arial Black" pitchFamily="34" charset="0"/>
              </a:rPr>
              <a:t>s</a:t>
            </a:r>
            <a:r>
              <a:rPr lang="en-US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teps if you want to pursue PSEO…</a:t>
            </a:r>
            <a:endParaRPr lang="en-US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7638"/>
            <a:ext cx="7772400" cy="528796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Review and discuss college credit and PSEO information as a 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family.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Schedule a meeting with your student’s 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counselor.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 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PSEO webpage of college(s) you are 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considering and sign 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up for info. session/visit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Visit </a:t>
            </a:r>
            <a:r>
              <a:rPr lang="en-US" sz="2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college(s) </a:t>
            </a:r>
            <a:r>
              <a:rPr lang="en-US" sz="2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which you have an interest, including the </a:t>
            </a:r>
            <a:r>
              <a:rPr lang="en-US" sz="2400" dirty="0" err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PSEO</a:t>
            </a:r>
            <a:r>
              <a:rPr lang="en-US" sz="2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Office/Advisor.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Consult the MN Dept. of Ed. </a:t>
            </a:r>
            <a:r>
              <a:rPr lang="en-US" sz="2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PSEO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ebsite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 </a:t>
            </a: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through the application process at the college.</a:t>
            </a:r>
          </a:p>
          <a:p>
            <a:pPr marL="137160" indent="0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* </a:t>
            </a:r>
            <a:r>
              <a:rPr lang="en-US" sz="2400" i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PSEO</a:t>
            </a:r>
            <a:r>
              <a:rPr lang="en-US" sz="2400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applicants register for 15 classes at FHS and  </a:t>
            </a:r>
          </a:p>
          <a:p>
            <a:pPr marL="137160" indent="0">
              <a:buNone/>
            </a:pPr>
            <a:r>
              <a:rPr lang="en-US" sz="2400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schedule is adjusted appropriately.</a:t>
            </a:r>
          </a:p>
          <a:p>
            <a:pPr>
              <a:buFont typeface="Wingdings" pitchFamily="2" charset="2"/>
              <a:buChar char="ü"/>
            </a:pPr>
            <a:endParaRPr lang="en-US" sz="24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1828800"/>
            <a:ext cx="7772400" cy="1470025"/>
          </a:xfrm>
        </p:spPr>
        <p:txBody>
          <a:bodyPr/>
          <a:lstStyle/>
          <a:p>
            <a:pPr algn="ctr"/>
            <a:r>
              <a:rPr lang="en-US" sz="6600" dirty="0" smtClean="0">
                <a:solidFill>
                  <a:schemeClr val="bg1"/>
                </a:solidFill>
                <a:latin typeface="Arial Black" pitchFamily="34" charset="0"/>
              </a:rPr>
              <a:t>Questions? </a:t>
            </a:r>
            <a:endParaRPr lang="en-US" sz="6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ck of books design template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Apex">
  <a:themeElements>
    <a:clrScheme name="Custom 6">
      <a:dk1>
        <a:sysClr val="windowText" lastClr="000000"/>
      </a:dk1>
      <a:lt1>
        <a:sysClr val="window" lastClr="FFFFFF"/>
      </a:lt1>
      <a:dk2>
        <a:srgbClr val="EC7614"/>
      </a:dk2>
      <a:lt2>
        <a:srgbClr val="FFF1C1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Stack of books design template</Template>
  <TotalTime>11157</TotalTime>
  <Words>558</Words>
  <Application>Microsoft Office PowerPoint</Application>
  <PresentationFormat>On-screen Show (4:3)</PresentationFormat>
  <Paragraphs>101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 Unicode MS</vt:lpstr>
      <vt:lpstr>Arial</vt:lpstr>
      <vt:lpstr>Arial Black</vt:lpstr>
      <vt:lpstr>Book Antiqua</vt:lpstr>
      <vt:lpstr>Calibri</vt:lpstr>
      <vt:lpstr>Century Gothic</vt:lpstr>
      <vt:lpstr>Lucida Sans</vt:lpstr>
      <vt:lpstr>Wingdings</vt:lpstr>
      <vt:lpstr>Wingdings 2</vt:lpstr>
      <vt:lpstr>Wingdings 3</vt:lpstr>
      <vt:lpstr>Stack of books design template</vt:lpstr>
      <vt:lpstr>1_Stack of books design template</vt:lpstr>
      <vt:lpstr>Apex</vt:lpstr>
      <vt:lpstr>  Maximizing College Credit Opportunities</vt:lpstr>
      <vt:lpstr>Options for Earning College Credit</vt:lpstr>
      <vt:lpstr>Preparation for students considering maximizing their college credit opportunities </vt:lpstr>
      <vt:lpstr>Students Staying at FHS for College Credit Opportunities </vt:lpstr>
      <vt:lpstr>Sophomore Year</vt:lpstr>
      <vt:lpstr>Junior Year</vt:lpstr>
      <vt:lpstr>Senior Year </vt:lpstr>
      <vt:lpstr> What is PSEO? </vt:lpstr>
      <vt:lpstr>   What are the Characteristics of a Successful PSEO Student? </vt:lpstr>
      <vt:lpstr>What are the Responsibilities of a PSEO Student/Family?</vt:lpstr>
      <vt:lpstr> General PSEO Information</vt:lpstr>
      <vt:lpstr>Considerations</vt:lpstr>
      <vt:lpstr>Next steps if you want to pursue PSEO…</vt:lpstr>
      <vt:lpstr>Questions? </vt:lpstr>
    </vt:vector>
  </TitlesOfParts>
  <Company>ISD #192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PSEO INFORMATIONAL MEETING</dc:title>
  <dc:creator>mhipsher</dc:creator>
  <cp:lastModifiedBy>Newman, Chelsy</cp:lastModifiedBy>
  <cp:revision>70</cp:revision>
  <dcterms:created xsi:type="dcterms:W3CDTF">2012-02-03T19:45:02Z</dcterms:created>
  <dcterms:modified xsi:type="dcterms:W3CDTF">2016-01-21T22:09:52Z</dcterms:modified>
</cp:coreProperties>
</file>