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552" autoAdjust="0"/>
  </p:normalViewPr>
  <p:slideViewPr>
    <p:cSldViewPr>
      <p:cViewPr varScale="1">
        <p:scale>
          <a:sx n="48" d="100"/>
          <a:sy n="48" d="100"/>
        </p:scale>
        <p:origin x="-20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759D3F-CEA9-4BEA-9C1E-B5A4AF9D243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41A3A7-5844-4BDE-9EC4-DFE90C63D746}">
      <dgm:prSet phldrT="[Text]"/>
      <dgm:spPr/>
      <dgm:t>
        <a:bodyPr/>
        <a:lstStyle/>
        <a:p>
          <a:r>
            <a:rPr lang="en-US" dirty="0" smtClean="0"/>
            <a:t>Analytic Geometry Functions &amp; Trigonometry with Transformations</a:t>
          </a:r>
          <a:endParaRPr lang="en-US" dirty="0"/>
        </a:p>
      </dgm:t>
    </dgm:pt>
    <dgm:pt modelId="{BCB46F65-D7F0-45A4-A1CD-82C558606067}" type="parTrans" cxnId="{7F25764B-9BF3-43A3-ACE2-F7340DA69801}">
      <dgm:prSet/>
      <dgm:spPr/>
      <dgm:t>
        <a:bodyPr/>
        <a:lstStyle/>
        <a:p>
          <a:endParaRPr lang="en-US"/>
        </a:p>
      </dgm:t>
    </dgm:pt>
    <dgm:pt modelId="{90B08F3C-79B0-42F1-BB21-113B65EE03FA}" type="sibTrans" cxnId="{7F25764B-9BF3-43A3-ACE2-F7340DA69801}">
      <dgm:prSet/>
      <dgm:spPr/>
      <dgm:t>
        <a:bodyPr/>
        <a:lstStyle/>
        <a:p>
          <a:endParaRPr lang="en-US"/>
        </a:p>
      </dgm:t>
    </dgm:pt>
    <dgm:pt modelId="{AE416366-E386-4A25-ABE7-BE6A80E706E8}">
      <dgm:prSet phldrT="[Text]"/>
      <dgm:spPr>
        <a:solidFill>
          <a:schemeClr val="tx2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/>
            <a:t>AOS Analysis AB</a:t>
          </a:r>
          <a:endParaRPr lang="en-US" dirty="0"/>
        </a:p>
      </dgm:t>
    </dgm:pt>
    <dgm:pt modelId="{4D13A3B0-7351-4620-9B3D-FD6982687450}" type="parTrans" cxnId="{578541E2-F169-4F94-90A5-1CB8C17A9D2D}">
      <dgm:prSet/>
      <dgm:spPr/>
      <dgm:t>
        <a:bodyPr/>
        <a:lstStyle/>
        <a:p>
          <a:endParaRPr lang="en-US"/>
        </a:p>
      </dgm:t>
    </dgm:pt>
    <dgm:pt modelId="{82B8B09B-4031-478C-8538-1F866E23EA4D}" type="sibTrans" cxnId="{578541E2-F169-4F94-90A5-1CB8C17A9D2D}">
      <dgm:prSet/>
      <dgm:spPr/>
      <dgm:t>
        <a:bodyPr/>
        <a:lstStyle/>
        <a:p>
          <a:endParaRPr lang="en-US"/>
        </a:p>
      </dgm:t>
    </dgm:pt>
    <dgm:pt modelId="{2F7E0772-E702-4397-A0D0-B02C8B20D13E}">
      <dgm:prSet phldrT="[Text]"/>
      <dgm:spPr>
        <a:solidFill>
          <a:schemeClr val="tx2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/>
            <a:t>AOS AB </a:t>
          </a:r>
        </a:p>
        <a:p>
          <a:r>
            <a:rPr lang="en-US" dirty="0" smtClean="0"/>
            <a:t>Calculus AP with Statistics</a:t>
          </a:r>
          <a:endParaRPr lang="en-US" dirty="0"/>
        </a:p>
      </dgm:t>
    </dgm:pt>
    <dgm:pt modelId="{DCE6CE09-5344-4794-8C0D-037B63460DCE}" type="parTrans" cxnId="{3DE88912-C7DF-44DE-A700-FF392E7871F4}">
      <dgm:prSet/>
      <dgm:spPr/>
      <dgm:t>
        <a:bodyPr/>
        <a:lstStyle/>
        <a:p>
          <a:endParaRPr lang="en-US"/>
        </a:p>
      </dgm:t>
    </dgm:pt>
    <dgm:pt modelId="{832B79E9-3A6F-4D5E-BE9A-DF2835A7090E}" type="sibTrans" cxnId="{3DE88912-C7DF-44DE-A700-FF392E7871F4}">
      <dgm:prSet/>
      <dgm:spPr/>
      <dgm:t>
        <a:bodyPr/>
        <a:lstStyle/>
        <a:p>
          <a:endParaRPr lang="en-US"/>
        </a:p>
      </dgm:t>
    </dgm:pt>
    <dgm:pt modelId="{59397064-267A-4948-889C-2F549A152184}">
      <dgm:prSet phldrT="[Text]"/>
      <dgm:spPr>
        <a:solidFill>
          <a:schemeClr val="tx2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/>
            <a:t>AOS BC </a:t>
          </a:r>
        </a:p>
        <a:p>
          <a:r>
            <a:rPr lang="en-US" dirty="0" smtClean="0"/>
            <a:t>Calculus AP with statistics</a:t>
          </a:r>
          <a:endParaRPr lang="en-US" dirty="0"/>
        </a:p>
      </dgm:t>
    </dgm:pt>
    <dgm:pt modelId="{9F0231BA-8C0D-47D2-8865-995CDEB67083}" type="parTrans" cxnId="{A3ED57AC-95FE-4BC9-8584-5A10830D82E6}">
      <dgm:prSet/>
      <dgm:spPr/>
      <dgm:t>
        <a:bodyPr/>
        <a:lstStyle/>
        <a:p>
          <a:endParaRPr lang="en-US"/>
        </a:p>
      </dgm:t>
    </dgm:pt>
    <dgm:pt modelId="{17C9B39E-707F-4C97-8C68-FD9E1CE7DEFD}" type="sibTrans" cxnId="{A3ED57AC-95FE-4BC9-8584-5A10830D82E6}">
      <dgm:prSet/>
      <dgm:spPr/>
      <dgm:t>
        <a:bodyPr/>
        <a:lstStyle/>
        <a:p>
          <a:endParaRPr lang="en-US"/>
        </a:p>
      </dgm:t>
    </dgm:pt>
    <dgm:pt modelId="{AD96C10C-4A44-4A23-9E33-EF6CEE3C6591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AOS Analysis BC</a:t>
          </a:r>
          <a:endParaRPr lang="en-US" dirty="0"/>
        </a:p>
      </dgm:t>
    </dgm:pt>
    <dgm:pt modelId="{4FE69CBE-0264-440C-AD02-BFD3F43BE1B1}" type="parTrans" cxnId="{38C73F0F-CBE8-4E66-9E6E-C817A4050581}">
      <dgm:prSet/>
      <dgm:spPr/>
      <dgm:t>
        <a:bodyPr/>
        <a:lstStyle/>
        <a:p>
          <a:endParaRPr lang="en-US"/>
        </a:p>
      </dgm:t>
    </dgm:pt>
    <dgm:pt modelId="{B8813715-3D99-4816-9D60-A31D0EA36CFD}" type="sibTrans" cxnId="{38C73F0F-CBE8-4E66-9E6E-C817A4050581}">
      <dgm:prSet/>
      <dgm:spPr/>
      <dgm:t>
        <a:bodyPr/>
        <a:lstStyle/>
        <a:p>
          <a:endParaRPr lang="en-US"/>
        </a:p>
      </dgm:t>
    </dgm:pt>
    <dgm:pt modelId="{93BB39D2-76DA-460F-8931-68BB6D542969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AOS AB Calculus AP with Stats</a:t>
          </a:r>
          <a:endParaRPr lang="en-US" dirty="0"/>
        </a:p>
      </dgm:t>
    </dgm:pt>
    <dgm:pt modelId="{2D830245-DEAF-48E3-997D-D3B65B7B521A}" type="parTrans" cxnId="{4470FCDB-D47D-4256-9F6C-0577B944665D}">
      <dgm:prSet/>
      <dgm:spPr/>
      <dgm:t>
        <a:bodyPr/>
        <a:lstStyle/>
        <a:p>
          <a:endParaRPr lang="en-US"/>
        </a:p>
      </dgm:t>
    </dgm:pt>
    <dgm:pt modelId="{9639BD32-2E26-4BC8-B7B8-D0E32D0CBF2A}" type="sibTrans" cxnId="{4470FCDB-D47D-4256-9F6C-0577B944665D}">
      <dgm:prSet/>
      <dgm:spPr/>
      <dgm:t>
        <a:bodyPr/>
        <a:lstStyle/>
        <a:p>
          <a:endParaRPr lang="en-US"/>
        </a:p>
      </dgm:t>
    </dgm:pt>
    <dgm:pt modelId="{800B3F50-DAE9-4C8B-AE2A-2CED6B9B6D70}">
      <dgm:prSet/>
      <dgm:spPr>
        <a:solidFill>
          <a:schemeClr val="tx2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/>
            <a:t>AOS BC Calculus with Statistics	</a:t>
          </a:r>
          <a:endParaRPr lang="en-US" dirty="0"/>
        </a:p>
      </dgm:t>
    </dgm:pt>
    <dgm:pt modelId="{8D8BF379-BB55-419F-80C0-DF2354219B88}" type="parTrans" cxnId="{D1FF75A5-3638-4C7B-AB39-CB72D518F44D}">
      <dgm:prSet/>
      <dgm:spPr/>
      <dgm:t>
        <a:bodyPr/>
        <a:lstStyle/>
        <a:p>
          <a:endParaRPr lang="en-US"/>
        </a:p>
      </dgm:t>
    </dgm:pt>
    <dgm:pt modelId="{D103BDB8-FC0C-4AB9-B03A-9BED92EA62FB}" type="sibTrans" cxnId="{D1FF75A5-3638-4C7B-AB39-CB72D518F44D}">
      <dgm:prSet/>
      <dgm:spPr/>
      <dgm:t>
        <a:bodyPr/>
        <a:lstStyle/>
        <a:p>
          <a:endParaRPr lang="en-US"/>
        </a:p>
      </dgm:t>
    </dgm:pt>
    <dgm:pt modelId="{D935C599-9C64-4998-AF08-A518AC2AEAA8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AOS BC Calculus with Stats</a:t>
          </a:r>
          <a:endParaRPr lang="en-US" dirty="0"/>
        </a:p>
      </dgm:t>
    </dgm:pt>
    <dgm:pt modelId="{CDD9AD6F-47DA-47D0-80C3-FA6B9B906A8D}" type="parTrans" cxnId="{6FDCF397-5925-452E-9002-34FE133592AA}">
      <dgm:prSet/>
      <dgm:spPr/>
      <dgm:t>
        <a:bodyPr/>
        <a:lstStyle/>
        <a:p>
          <a:endParaRPr lang="en-US"/>
        </a:p>
      </dgm:t>
    </dgm:pt>
    <dgm:pt modelId="{AE38F1F5-F6A9-4C2F-A1A2-BBA02D29B6D3}" type="sibTrans" cxnId="{6FDCF397-5925-452E-9002-34FE133592AA}">
      <dgm:prSet/>
      <dgm:spPr/>
      <dgm:t>
        <a:bodyPr/>
        <a:lstStyle/>
        <a:p>
          <a:endParaRPr lang="en-US"/>
        </a:p>
      </dgm:t>
    </dgm:pt>
    <dgm:pt modelId="{92F472EC-7B27-4808-8424-527D80EE6CF8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AOS BC Calculus AP with Statistics</a:t>
          </a:r>
          <a:endParaRPr lang="en-US" dirty="0"/>
        </a:p>
      </dgm:t>
    </dgm:pt>
    <dgm:pt modelId="{66068147-A9D8-4614-94C0-42F128F9515D}" type="parTrans" cxnId="{5DF6339B-F42C-4FC2-AC82-C0DE231AC453}">
      <dgm:prSet/>
      <dgm:spPr/>
      <dgm:t>
        <a:bodyPr/>
        <a:lstStyle/>
        <a:p>
          <a:endParaRPr lang="en-US"/>
        </a:p>
      </dgm:t>
    </dgm:pt>
    <dgm:pt modelId="{30A96518-FEE9-44FB-B847-75D11F778DCE}" type="sibTrans" cxnId="{5DF6339B-F42C-4FC2-AC82-C0DE231AC453}">
      <dgm:prSet/>
      <dgm:spPr/>
      <dgm:t>
        <a:bodyPr/>
        <a:lstStyle/>
        <a:p>
          <a:endParaRPr lang="en-US"/>
        </a:p>
      </dgm:t>
    </dgm:pt>
    <dgm:pt modelId="{954D9719-2E98-4441-94D8-24A08CBD8125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Multivariable Calculus</a:t>
          </a:r>
          <a:endParaRPr lang="en-US" dirty="0"/>
        </a:p>
      </dgm:t>
    </dgm:pt>
    <dgm:pt modelId="{16A2F716-D58E-489F-B910-9C5903E7609D}" type="parTrans" cxnId="{B81C55C1-D45D-4EDD-AF19-3F7B87E5AD64}">
      <dgm:prSet/>
      <dgm:spPr/>
      <dgm:t>
        <a:bodyPr/>
        <a:lstStyle/>
        <a:p>
          <a:endParaRPr lang="en-US"/>
        </a:p>
      </dgm:t>
    </dgm:pt>
    <dgm:pt modelId="{29BDD282-DCFF-46FA-B72B-70A5EBDAB1CF}" type="sibTrans" cxnId="{B81C55C1-D45D-4EDD-AF19-3F7B87E5AD64}">
      <dgm:prSet/>
      <dgm:spPr/>
      <dgm:t>
        <a:bodyPr/>
        <a:lstStyle/>
        <a:p>
          <a:endParaRPr lang="en-US"/>
        </a:p>
      </dgm:t>
    </dgm:pt>
    <dgm:pt modelId="{BA271E67-E172-47E0-BA47-1C22F77E299B}">
      <dgm:prSet/>
      <dgm:spPr>
        <a:solidFill>
          <a:schemeClr val="tx2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/>
            <a:t>Multivariable Calculus</a:t>
          </a:r>
          <a:endParaRPr lang="en-US" dirty="0"/>
        </a:p>
      </dgm:t>
    </dgm:pt>
    <dgm:pt modelId="{59FD86E9-3A08-40E4-8A43-53A73D0876F7}" type="parTrans" cxnId="{61C14D04-E6A4-4315-B7F9-2898DDED3372}">
      <dgm:prSet/>
      <dgm:spPr/>
      <dgm:t>
        <a:bodyPr/>
        <a:lstStyle/>
        <a:p>
          <a:endParaRPr lang="en-US"/>
        </a:p>
      </dgm:t>
    </dgm:pt>
    <dgm:pt modelId="{FBEDADC6-A816-4D0C-BC04-AD9E08F444F1}" type="sibTrans" cxnId="{61C14D04-E6A4-4315-B7F9-2898DDED3372}">
      <dgm:prSet/>
      <dgm:spPr/>
      <dgm:t>
        <a:bodyPr/>
        <a:lstStyle/>
        <a:p>
          <a:endParaRPr lang="en-US"/>
        </a:p>
      </dgm:t>
    </dgm:pt>
    <dgm:pt modelId="{DAF209BE-4C88-408A-95EB-96869C9913B1}" type="pres">
      <dgm:prSet presAssocID="{59759D3F-CEA9-4BEA-9C1E-B5A4AF9D243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6139473-35C2-43E8-A9DB-8885A4A93DDB}" type="pres">
      <dgm:prSet presAssocID="{F741A3A7-5844-4BDE-9EC4-DFE90C63D746}" presName="hierRoot1" presStyleCnt="0"/>
      <dgm:spPr/>
    </dgm:pt>
    <dgm:pt modelId="{DA555FCA-7116-485B-A171-8C0C7A60DFA6}" type="pres">
      <dgm:prSet presAssocID="{F741A3A7-5844-4BDE-9EC4-DFE90C63D746}" presName="composite" presStyleCnt="0"/>
      <dgm:spPr/>
    </dgm:pt>
    <dgm:pt modelId="{83A2E2C5-CA21-4710-AF7B-B5B32315B853}" type="pres">
      <dgm:prSet presAssocID="{F741A3A7-5844-4BDE-9EC4-DFE90C63D746}" presName="background" presStyleLbl="node0" presStyleIdx="0" presStyleCnt="1"/>
      <dgm:spPr/>
    </dgm:pt>
    <dgm:pt modelId="{6692E35E-B07B-4E73-98A8-F48FCBE11421}" type="pres">
      <dgm:prSet presAssocID="{F741A3A7-5844-4BDE-9EC4-DFE90C63D74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C0C76C-D510-406E-9056-9220FCA75CF9}" type="pres">
      <dgm:prSet presAssocID="{F741A3A7-5844-4BDE-9EC4-DFE90C63D746}" presName="hierChild2" presStyleCnt="0"/>
      <dgm:spPr/>
    </dgm:pt>
    <dgm:pt modelId="{63E3F543-A324-47C9-8F79-71A3CC0E8A69}" type="pres">
      <dgm:prSet presAssocID="{4D13A3B0-7351-4620-9B3D-FD698268745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230D19CF-B07A-4BC0-8603-53673FF89498}" type="pres">
      <dgm:prSet presAssocID="{AE416366-E386-4A25-ABE7-BE6A80E706E8}" presName="hierRoot2" presStyleCnt="0"/>
      <dgm:spPr/>
    </dgm:pt>
    <dgm:pt modelId="{587BE0A3-2C01-4FB1-9C82-B6833F1902F6}" type="pres">
      <dgm:prSet presAssocID="{AE416366-E386-4A25-ABE7-BE6A80E706E8}" presName="composite2" presStyleCnt="0"/>
      <dgm:spPr/>
    </dgm:pt>
    <dgm:pt modelId="{583CC009-899C-4985-9886-DAE300EF8AD1}" type="pres">
      <dgm:prSet presAssocID="{AE416366-E386-4A25-ABE7-BE6A80E706E8}" presName="background2" presStyleLbl="node2" presStyleIdx="0" presStyleCnt="2"/>
      <dgm:spPr/>
    </dgm:pt>
    <dgm:pt modelId="{8D105B62-1870-4F17-92D9-75AF5C383C8B}" type="pres">
      <dgm:prSet presAssocID="{AE416366-E386-4A25-ABE7-BE6A80E706E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15222E-3B4F-48D9-97C3-448732C6AB7D}" type="pres">
      <dgm:prSet presAssocID="{AE416366-E386-4A25-ABE7-BE6A80E706E8}" presName="hierChild3" presStyleCnt="0"/>
      <dgm:spPr/>
    </dgm:pt>
    <dgm:pt modelId="{22970678-3B8C-42A0-9ED8-D7E1D6FE95F9}" type="pres">
      <dgm:prSet presAssocID="{DCE6CE09-5344-4794-8C0D-037B63460DCE}" presName="Name17" presStyleLbl="parChTrans1D3" presStyleIdx="0" presStyleCnt="4"/>
      <dgm:spPr/>
      <dgm:t>
        <a:bodyPr/>
        <a:lstStyle/>
        <a:p>
          <a:endParaRPr lang="en-US"/>
        </a:p>
      </dgm:t>
    </dgm:pt>
    <dgm:pt modelId="{2812214B-CFBA-45D4-A52B-E6A7C5515A9D}" type="pres">
      <dgm:prSet presAssocID="{2F7E0772-E702-4397-A0D0-B02C8B20D13E}" presName="hierRoot3" presStyleCnt="0"/>
      <dgm:spPr/>
    </dgm:pt>
    <dgm:pt modelId="{8A7D4312-F876-4077-8C32-72D691A41539}" type="pres">
      <dgm:prSet presAssocID="{2F7E0772-E702-4397-A0D0-B02C8B20D13E}" presName="composite3" presStyleCnt="0"/>
      <dgm:spPr/>
    </dgm:pt>
    <dgm:pt modelId="{D46FA88E-9DE3-4BC0-805E-2AAD0619FAB0}" type="pres">
      <dgm:prSet presAssocID="{2F7E0772-E702-4397-A0D0-B02C8B20D13E}" presName="background3" presStyleLbl="node3" presStyleIdx="0" presStyleCnt="4"/>
      <dgm:spPr/>
    </dgm:pt>
    <dgm:pt modelId="{43D07681-F0D1-48EA-A9C9-DF4393AB4F9A}" type="pres">
      <dgm:prSet presAssocID="{2F7E0772-E702-4397-A0D0-B02C8B20D13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BBCAC-2730-4782-B645-9674903ABE7B}" type="pres">
      <dgm:prSet presAssocID="{2F7E0772-E702-4397-A0D0-B02C8B20D13E}" presName="hierChild4" presStyleCnt="0"/>
      <dgm:spPr/>
    </dgm:pt>
    <dgm:pt modelId="{2E286344-C34A-4EE1-AEAA-D8E80C2BCEFA}" type="pres">
      <dgm:prSet presAssocID="{8D8BF379-BB55-419F-80C0-DF2354219B88}" presName="Name23" presStyleLbl="parChTrans1D4" presStyleIdx="0" presStyleCnt="4"/>
      <dgm:spPr/>
      <dgm:t>
        <a:bodyPr/>
        <a:lstStyle/>
        <a:p>
          <a:endParaRPr lang="en-US"/>
        </a:p>
      </dgm:t>
    </dgm:pt>
    <dgm:pt modelId="{3DD6B926-185F-4577-B3B7-6087E456D48D}" type="pres">
      <dgm:prSet presAssocID="{800B3F50-DAE9-4C8B-AE2A-2CED6B9B6D70}" presName="hierRoot4" presStyleCnt="0"/>
      <dgm:spPr/>
    </dgm:pt>
    <dgm:pt modelId="{7CF23D73-882D-424E-A73C-9C903EAFEDE8}" type="pres">
      <dgm:prSet presAssocID="{800B3F50-DAE9-4C8B-AE2A-2CED6B9B6D70}" presName="composite4" presStyleCnt="0"/>
      <dgm:spPr/>
    </dgm:pt>
    <dgm:pt modelId="{22EE9AF6-B802-46B1-829D-2F2E950A8EAD}" type="pres">
      <dgm:prSet presAssocID="{800B3F50-DAE9-4C8B-AE2A-2CED6B9B6D70}" presName="background4" presStyleLbl="node4" presStyleIdx="0" presStyleCnt="4"/>
      <dgm:spPr/>
    </dgm:pt>
    <dgm:pt modelId="{1613F0D3-2985-4915-AB9A-16747C477A88}" type="pres">
      <dgm:prSet presAssocID="{800B3F50-DAE9-4C8B-AE2A-2CED6B9B6D70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444658-910A-4BDE-A038-1FE726FA4F0C}" type="pres">
      <dgm:prSet presAssocID="{800B3F50-DAE9-4C8B-AE2A-2CED6B9B6D70}" presName="hierChild5" presStyleCnt="0"/>
      <dgm:spPr/>
    </dgm:pt>
    <dgm:pt modelId="{8E5DD4C8-9D1E-4DC5-89D4-B72851A67573}" type="pres">
      <dgm:prSet presAssocID="{9F0231BA-8C0D-47D2-8865-995CDEB67083}" presName="Name17" presStyleLbl="parChTrans1D3" presStyleIdx="1" presStyleCnt="4"/>
      <dgm:spPr/>
      <dgm:t>
        <a:bodyPr/>
        <a:lstStyle/>
        <a:p>
          <a:endParaRPr lang="en-US"/>
        </a:p>
      </dgm:t>
    </dgm:pt>
    <dgm:pt modelId="{86B7F9DE-207C-435F-B563-6F06C51312BD}" type="pres">
      <dgm:prSet presAssocID="{59397064-267A-4948-889C-2F549A152184}" presName="hierRoot3" presStyleCnt="0"/>
      <dgm:spPr/>
    </dgm:pt>
    <dgm:pt modelId="{51089C4C-8635-4067-94BB-D323FDAD74D5}" type="pres">
      <dgm:prSet presAssocID="{59397064-267A-4948-889C-2F549A152184}" presName="composite3" presStyleCnt="0"/>
      <dgm:spPr/>
    </dgm:pt>
    <dgm:pt modelId="{98330A04-E394-4971-ABE2-20392CC8FC69}" type="pres">
      <dgm:prSet presAssocID="{59397064-267A-4948-889C-2F549A152184}" presName="background3" presStyleLbl="node3" presStyleIdx="1" presStyleCnt="4"/>
      <dgm:spPr/>
    </dgm:pt>
    <dgm:pt modelId="{CD6572EE-ACF5-4FE8-9D19-F30D454D892E}" type="pres">
      <dgm:prSet presAssocID="{59397064-267A-4948-889C-2F549A152184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3520C1-147C-4911-B438-E3DC57E67A6F}" type="pres">
      <dgm:prSet presAssocID="{59397064-267A-4948-889C-2F549A152184}" presName="hierChild4" presStyleCnt="0"/>
      <dgm:spPr/>
    </dgm:pt>
    <dgm:pt modelId="{E606FFA1-6F74-41D2-BBB8-5CFB35953662}" type="pres">
      <dgm:prSet presAssocID="{59FD86E9-3A08-40E4-8A43-53A73D0876F7}" presName="Name23" presStyleLbl="parChTrans1D4" presStyleIdx="1" presStyleCnt="4"/>
      <dgm:spPr/>
      <dgm:t>
        <a:bodyPr/>
        <a:lstStyle/>
        <a:p>
          <a:endParaRPr lang="en-US"/>
        </a:p>
      </dgm:t>
    </dgm:pt>
    <dgm:pt modelId="{0A67FDAE-1CEC-469D-96DD-15B4B31AB96A}" type="pres">
      <dgm:prSet presAssocID="{BA271E67-E172-47E0-BA47-1C22F77E299B}" presName="hierRoot4" presStyleCnt="0"/>
      <dgm:spPr/>
    </dgm:pt>
    <dgm:pt modelId="{0B1D1E2C-A5A0-4FEA-853A-FFF656DECC8C}" type="pres">
      <dgm:prSet presAssocID="{BA271E67-E172-47E0-BA47-1C22F77E299B}" presName="composite4" presStyleCnt="0"/>
      <dgm:spPr/>
    </dgm:pt>
    <dgm:pt modelId="{5B3574B2-B256-490F-AEB2-4EEC8E999275}" type="pres">
      <dgm:prSet presAssocID="{BA271E67-E172-47E0-BA47-1C22F77E299B}" presName="background4" presStyleLbl="node4" presStyleIdx="1" presStyleCnt="4"/>
      <dgm:spPr/>
    </dgm:pt>
    <dgm:pt modelId="{DBEC0820-E544-44B0-B200-CF0167C0A68A}" type="pres">
      <dgm:prSet presAssocID="{BA271E67-E172-47E0-BA47-1C22F77E299B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64FB6E-513B-448A-9EAC-97C96871A9B1}" type="pres">
      <dgm:prSet presAssocID="{BA271E67-E172-47E0-BA47-1C22F77E299B}" presName="hierChild5" presStyleCnt="0"/>
      <dgm:spPr/>
    </dgm:pt>
    <dgm:pt modelId="{CADCC05C-3645-41D2-A8B4-4F59B6BB4E03}" type="pres">
      <dgm:prSet presAssocID="{4FE69CBE-0264-440C-AD02-BFD3F43BE1B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6443622F-AF89-4514-BD93-9A16641FC173}" type="pres">
      <dgm:prSet presAssocID="{AD96C10C-4A44-4A23-9E33-EF6CEE3C6591}" presName="hierRoot2" presStyleCnt="0"/>
      <dgm:spPr/>
    </dgm:pt>
    <dgm:pt modelId="{75A1282E-5BE2-4C34-AA20-96A1402A3DFF}" type="pres">
      <dgm:prSet presAssocID="{AD96C10C-4A44-4A23-9E33-EF6CEE3C6591}" presName="composite2" presStyleCnt="0"/>
      <dgm:spPr/>
    </dgm:pt>
    <dgm:pt modelId="{0D9279BD-36B1-4855-A3A7-2D463AA25439}" type="pres">
      <dgm:prSet presAssocID="{AD96C10C-4A44-4A23-9E33-EF6CEE3C6591}" presName="background2" presStyleLbl="node2" presStyleIdx="1" presStyleCnt="2"/>
      <dgm:spPr/>
    </dgm:pt>
    <dgm:pt modelId="{87593567-8B16-4CF8-97EE-695D96500D54}" type="pres">
      <dgm:prSet presAssocID="{AD96C10C-4A44-4A23-9E33-EF6CEE3C659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EDABDA-9C38-4755-9F83-8BA2282B9792}" type="pres">
      <dgm:prSet presAssocID="{AD96C10C-4A44-4A23-9E33-EF6CEE3C6591}" presName="hierChild3" presStyleCnt="0"/>
      <dgm:spPr/>
    </dgm:pt>
    <dgm:pt modelId="{8DBA905C-0902-46A9-9F4D-99B7692DB88D}" type="pres">
      <dgm:prSet presAssocID="{2D830245-DEAF-48E3-997D-D3B65B7B521A}" presName="Name17" presStyleLbl="parChTrans1D3" presStyleIdx="2" presStyleCnt="4"/>
      <dgm:spPr/>
      <dgm:t>
        <a:bodyPr/>
        <a:lstStyle/>
        <a:p>
          <a:endParaRPr lang="en-US"/>
        </a:p>
      </dgm:t>
    </dgm:pt>
    <dgm:pt modelId="{5F4342DC-61B2-4AFA-90BF-62DA655662EE}" type="pres">
      <dgm:prSet presAssocID="{93BB39D2-76DA-460F-8931-68BB6D542969}" presName="hierRoot3" presStyleCnt="0"/>
      <dgm:spPr/>
    </dgm:pt>
    <dgm:pt modelId="{4D03B611-F30A-4900-A322-4283A3ABA90D}" type="pres">
      <dgm:prSet presAssocID="{93BB39D2-76DA-460F-8931-68BB6D542969}" presName="composite3" presStyleCnt="0"/>
      <dgm:spPr/>
    </dgm:pt>
    <dgm:pt modelId="{F0989E7C-AB3E-47FC-A1B4-118C64C5F733}" type="pres">
      <dgm:prSet presAssocID="{93BB39D2-76DA-460F-8931-68BB6D542969}" presName="background3" presStyleLbl="node3" presStyleIdx="2" presStyleCnt="4"/>
      <dgm:spPr/>
    </dgm:pt>
    <dgm:pt modelId="{39832C8D-58A2-4852-BF8E-2F9CD77819CB}" type="pres">
      <dgm:prSet presAssocID="{93BB39D2-76DA-460F-8931-68BB6D542969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034626-4155-4DF7-9D5A-9ECD8D54C7F6}" type="pres">
      <dgm:prSet presAssocID="{93BB39D2-76DA-460F-8931-68BB6D542969}" presName="hierChild4" presStyleCnt="0"/>
      <dgm:spPr/>
    </dgm:pt>
    <dgm:pt modelId="{5979441B-1AF9-4374-A27B-7FD9E2059C52}" type="pres">
      <dgm:prSet presAssocID="{66068147-A9D8-4614-94C0-42F128F9515D}" presName="Name23" presStyleLbl="parChTrans1D4" presStyleIdx="2" presStyleCnt="4"/>
      <dgm:spPr/>
      <dgm:t>
        <a:bodyPr/>
        <a:lstStyle/>
        <a:p>
          <a:endParaRPr lang="en-US"/>
        </a:p>
      </dgm:t>
    </dgm:pt>
    <dgm:pt modelId="{BE2C71CE-4D6C-443F-832D-672EE81FCEB1}" type="pres">
      <dgm:prSet presAssocID="{92F472EC-7B27-4808-8424-527D80EE6CF8}" presName="hierRoot4" presStyleCnt="0"/>
      <dgm:spPr/>
    </dgm:pt>
    <dgm:pt modelId="{A06E0B4A-2339-44A8-B2D2-B3483775FC7C}" type="pres">
      <dgm:prSet presAssocID="{92F472EC-7B27-4808-8424-527D80EE6CF8}" presName="composite4" presStyleCnt="0"/>
      <dgm:spPr/>
    </dgm:pt>
    <dgm:pt modelId="{EB9CF8C3-7121-4EBA-8B63-06DF9EE9B76D}" type="pres">
      <dgm:prSet presAssocID="{92F472EC-7B27-4808-8424-527D80EE6CF8}" presName="background4" presStyleLbl="node4" presStyleIdx="2" presStyleCnt="4"/>
      <dgm:spPr/>
    </dgm:pt>
    <dgm:pt modelId="{4713D4F0-E1C5-4009-815C-1AAE9B39A80A}" type="pres">
      <dgm:prSet presAssocID="{92F472EC-7B27-4808-8424-527D80EE6CF8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8F9250-CC7C-4113-ADBA-B7B8AB5FB228}" type="pres">
      <dgm:prSet presAssocID="{92F472EC-7B27-4808-8424-527D80EE6CF8}" presName="hierChild5" presStyleCnt="0"/>
      <dgm:spPr/>
    </dgm:pt>
    <dgm:pt modelId="{7FF2B554-E7DA-4A5F-B456-356CB95017B6}" type="pres">
      <dgm:prSet presAssocID="{CDD9AD6F-47DA-47D0-80C3-FA6B9B906A8D}" presName="Name17" presStyleLbl="parChTrans1D3" presStyleIdx="3" presStyleCnt="4"/>
      <dgm:spPr/>
      <dgm:t>
        <a:bodyPr/>
        <a:lstStyle/>
        <a:p>
          <a:endParaRPr lang="en-US"/>
        </a:p>
      </dgm:t>
    </dgm:pt>
    <dgm:pt modelId="{6976B1E0-AC57-47D9-9C5D-C2DE55AB02BD}" type="pres">
      <dgm:prSet presAssocID="{D935C599-9C64-4998-AF08-A518AC2AEAA8}" presName="hierRoot3" presStyleCnt="0"/>
      <dgm:spPr/>
    </dgm:pt>
    <dgm:pt modelId="{679433D4-C4E7-47D8-8E25-F815575BB4C7}" type="pres">
      <dgm:prSet presAssocID="{D935C599-9C64-4998-AF08-A518AC2AEAA8}" presName="composite3" presStyleCnt="0"/>
      <dgm:spPr/>
    </dgm:pt>
    <dgm:pt modelId="{D379E876-713A-4040-BFAA-03070E5EFCAE}" type="pres">
      <dgm:prSet presAssocID="{D935C599-9C64-4998-AF08-A518AC2AEAA8}" presName="background3" presStyleLbl="node3" presStyleIdx="3" presStyleCnt="4"/>
      <dgm:spPr/>
    </dgm:pt>
    <dgm:pt modelId="{1A94F145-87BD-4849-9CDC-E688DE5BE6C3}" type="pres">
      <dgm:prSet presAssocID="{D935C599-9C64-4998-AF08-A518AC2AEAA8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C3AC47-236C-4370-8C20-70C32FB1492B}" type="pres">
      <dgm:prSet presAssocID="{D935C599-9C64-4998-AF08-A518AC2AEAA8}" presName="hierChild4" presStyleCnt="0"/>
      <dgm:spPr/>
    </dgm:pt>
    <dgm:pt modelId="{CBF68417-7E75-4572-A53F-2F3E0B710CB6}" type="pres">
      <dgm:prSet presAssocID="{16A2F716-D58E-489F-B910-9C5903E7609D}" presName="Name23" presStyleLbl="parChTrans1D4" presStyleIdx="3" presStyleCnt="4"/>
      <dgm:spPr/>
      <dgm:t>
        <a:bodyPr/>
        <a:lstStyle/>
        <a:p>
          <a:endParaRPr lang="en-US"/>
        </a:p>
      </dgm:t>
    </dgm:pt>
    <dgm:pt modelId="{66FC0783-BA62-467A-B36B-EB016148071A}" type="pres">
      <dgm:prSet presAssocID="{954D9719-2E98-4441-94D8-24A08CBD8125}" presName="hierRoot4" presStyleCnt="0"/>
      <dgm:spPr/>
    </dgm:pt>
    <dgm:pt modelId="{58E24629-C60E-439F-82D4-FC4309AD99B3}" type="pres">
      <dgm:prSet presAssocID="{954D9719-2E98-4441-94D8-24A08CBD8125}" presName="composite4" presStyleCnt="0"/>
      <dgm:spPr/>
    </dgm:pt>
    <dgm:pt modelId="{11C6FDD3-9363-47FB-90C7-878301BDA347}" type="pres">
      <dgm:prSet presAssocID="{954D9719-2E98-4441-94D8-24A08CBD8125}" presName="background4" presStyleLbl="node4" presStyleIdx="3" presStyleCnt="4"/>
      <dgm:spPr/>
    </dgm:pt>
    <dgm:pt modelId="{46F27D53-0559-407F-A29D-44DA490BFDBF}" type="pres">
      <dgm:prSet presAssocID="{954D9719-2E98-4441-94D8-24A08CBD8125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6E664E-02D5-47C7-B35F-AB33D88123ED}" type="pres">
      <dgm:prSet presAssocID="{954D9719-2E98-4441-94D8-24A08CBD8125}" presName="hierChild5" presStyleCnt="0"/>
      <dgm:spPr/>
    </dgm:pt>
  </dgm:ptLst>
  <dgm:cxnLst>
    <dgm:cxn modelId="{D0DD10C0-7C4B-4641-9CA2-31B82EEE03AE}" type="presOf" srcId="{8D8BF379-BB55-419F-80C0-DF2354219B88}" destId="{2E286344-C34A-4EE1-AEAA-D8E80C2BCEFA}" srcOrd="0" destOrd="0" presId="urn:microsoft.com/office/officeart/2005/8/layout/hierarchy1"/>
    <dgm:cxn modelId="{578541E2-F169-4F94-90A5-1CB8C17A9D2D}" srcId="{F741A3A7-5844-4BDE-9EC4-DFE90C63D746}" destId="{AE416366-E386-4A25-ABE7-BE6A80E706E8}" srcOrd="0" destOrd="0" parTransId="{4D13A3B0-7351-4620-9B3D-FD6982687450}" sibTransId="{82B8B09B-4031-478C-8538-1F866E23EA4D}"/>
    <dgm:cxn modelId="{8D12EA9C-9F34-41AC-990A-AFC0153D5139}" type="presOf" srcId="{D935C599-9C64-4998-AF08-A518AC2AEAA8}" destId="{1A94F145-87BD-4849-9CDC-E688DE5BE6C3}" srcOrd="0" destOrd="0" presId="urn:microsoft.com/office/officeart/2005/8/layout/hierarchy1"/>
    <dgm:cxn modelId="{FDA9CF43-BD96-4D9D-8DCE-1C80CD56771F}" type="presOf" srcId="{59759D3F-CEA9-4BEA-9C1E-B5A4AF9D2438}" destId="{DAF209BE-4C88-408A-95EB-96869C9913B1}" srcOrd="0" destOrd="0" presId="urn:microsoft.com/office/officeart/2005/8/layout/hierarchy1"/>
    <dgm:cxn modelId="{8805FB82-5296-49A2-ABAC-12CEF7A3BF47}" type="presOf" srcId="{800B3F50-DAE9-4C8B-AE2A-2CED6B9B6D70}" destId="{1613F0D3-2985-4915-AB9A-16747C477A88}" srcOrd="0" destOrd="0" presId="urn:microsoft.com/office/officeart/2005/8/layout/hierarchy1"/>
    <dgm:cxn modelId="{0A75EF24-D0A6-445A-B429-A61D05C21323}" type="presOf" srcId="{92F472EC-7B27-4808-8424-527D80EE6CF8}" destId="{4713D4F0-E1C5-4009-815C-1AAE9B39A80A}" srcOrd="0" destOrd="0" presId="urn:microsoft.com/office/officeart/2005/8/layout/hierarchy1"/>
    <dgm:cxn modelId="{DC06A71C-8EA8-49C9-B2B2-1F836E305862}" type="presOf" srcId="{59397064-267A-4948-889C-2F549A152184}" destId="{CD6572EE-ACF5-4FE8-9D19-F30D454D892E}" srcOrd="0" destOrd="0" presId="urn:microsoft.com/office/officeart/2005/8/layout/hierarchy1"/>
    <dgm:cxn modelId="{7FC912F1-D4F6-40EC-ADB9-6F994C5461DD}" type="presOf" srcId="{4D13A3B0-7351-4620-9B3D-FD6982687450}" destId="{63E3F543-A324-47C9-8F79-71A3CC0E8A69}" srcOrd="0" destOrd="0" presId="urn:microsoft.com/office/officeart/2005/8/layout/hierarchy1"/>
    <dgm:cxn modelId="{7F25764B-9BF3-43A3-ACE2-F7340DA69801}" srcId="{59759D3F-CEA9-4BEA-9C1E-B5A4AF9D2438}" destId="{F741A3A7-5844-4BDE-9EC4-DFE90C63D746}" srcOrd="0" destOrd="0" parTransId="{BCB46F65-D7F0-45A4-A1CD-82C558606067}" sibTransId="{90B08F3C-79B0-42F1-BB21-113B65EE03FA}"/>
    <dgm:cxn modelId="{5DF6339B-F42C-4FC2-AC82-C0DE231AC453}" srcId="{93BB39D2-76DA-460F-8931-68BB6D542969}" destId="{92F472EC-7B27-4808-8424-527D80EE6CF8}" srcOrd="0" destOrd="0" parTransId="{66068147-A9D8-4614-94C0-42F128F9515D}" sibTransId="{30A96518-FEE9-44FB-B847-75D11F778DCE}"/>
    <dgm:cxn modelId="{6A92F67F-C270-4553-8B76-F5C970B66BD7}" type="presOf" srcId="{59FD86E9-3A08-40E4-8A43-53A73D0876F7}" destId="{E606FFA1-6F74-41D2-BBB8-5CFB35953662}" srcOrd="0" destOrd="0" presId="urn:microsoft.com/office/officeart/2005/8/layout/hierarchy1"/>
    <dgm:cxn modelId="{719A9F40-9981-4A16-91FF-C72EDAF41F92}" type="presOf" srcId="{2F7E0772-E702-4397-A0D0-B02C8B20D13E}" destId="{43D07681-F0D1-48EA-A9C9-DF4393AB4F9A}" srcOrd="0" destOrd="0" presId="urn:microsoft.com/office/officeart/2005/8/layout/hierarchy1"/>
    <dgm:cxn modelId="{D1FF75A5-3638-4C7B-AB39-CB72D518F44D}" srcId="{2F7E0772-E702-4397-A0D0-B02C8B20D13E}" destId="{800B3F50-DAE9-4C8B-AE2A-2CED6B9B6D70}" srcOrd="0" destOrd="0" parTransId="{8D8BF379-BB55-419F-80C0-DF2354219B88}" sibTransId="{D103BDB8-FC0C-4AB9-B03A-9BED92EA62FB}"/>
    <dgm:cxn modelId="{4470FCDB-D47D-4256-9F6C-0577B944665D}" srcId="{AD96C10C-4A44-4A23-9E33-EF6CEE3C6591}" destId="{93BB39D2-76DA-460F-8931-68BB6D542969}" srcOrd="0" destOrd="0" parTransId="{2D830245-DEAF-48E3-997D-D3B65B7B521A}" sibTransId="{9639BD32-2E26-4BC8-B7B8-D0E32D0CBF2A}"/>
    <dgm:cxn modelId="{6FDCF397-5925-452E-9002-34FE133592AA}" srcId="{AD96C10C-4A44-4A23-9E33-EF6CEE3C6591}" destId="{D935C599-9C64-4998-AF08-A518AC2AEAA8}" srcOrd="1" destOrd="0" parTransId="{CDD9AD6F-47DA-47D0-80C3-FA6B9B906A8D}" sibTransId="{AE38F1F5-F6A9-4C2F-A1A2-BBA02D29B6D3}"/>
    <dgm:cxn modelId="{BDAEC4E8-8CD5-4126-A5FA-C6118C7F52AD}" type="presOf" srcId="{BA271E67-E172-47E0-BA47-1C22F77E299B}" destId="{DBEC0820-E544-44B0-B200-CF0167C0A68A}" srcOrd="0" destOrd="0" presId="urn:microsoft.com/office/officeart/2005/8/layout/hierarchy1"/>
    <dgm:cxn modelId="{A751BEC1-38E1-4413-A563-20B1E163BA6E}" type="presOf" srcId="{F741A3A7-5844-4BDE-9EC4-DFE90C63D746}" destId="{6692E35E-B07B-4E73-98A8-F48FCBE11421}" srcOrd="0" destOrd="0" presId="urn:microsoft.com/office/officeart/2005/8/layout/hierarchy1"/>
    <dgm:cxn modelId="{B81C55C1-D45D-4EDD-AF19-3F7B87E5AD64}" srcId="{D935C599-9C64-4998-AF08-A518AC2AEAA8}" destId="{954D9719-2E98-4441-94D8-24A08CBD8125}" srcOrd="0" destOrd="0" parTransId="{16A2F716-D58E-489F-B910-9C5903E7609D}" sibTransId="{29BDD282-DCFF-46FA-B72B-70A5EBDAB1CF}"/>
    <dgm:cxn modelId="{DB69CC89-64D0-4E0F-B576-BB52C27A107E}" type="presOf" srcId="{AD96C10C-4A44-4A23-9E33-EF6CEE3C6591}" destId="{87593567-8B16-4CF8-97EE-695D96500D54}" srcOrd="0" destOrd="0" presId="urn:microsoft.com/office/officeart/2005/8/layout/hierarchy1"/>
    <dgm:cxn modelId="{A6626A6B-06BB-4D6E-9FA9-FE8994315405}" type="presOf" srcId="{66068147-A9D8-4614-94C0-42F128F9515D}" destId="{5979441B-1AF9-4374-A27B-7FD9E2059C52}" srcOrd="0" destOrd="0" presId="urn:microsoft.com/office/officeart/2005/8/layout/hierarchy1"/>
    <dgm:cxn modelId="{84E77647-E21C-41DB-B62D-300D906FEC7B}" type="presOf" srcId="{CDD9AD6F-47DA-47D0-80C3-FA6B9B906A8D}" destId="{7FF2B554-E7DA-4A5F-B456-356CB95017B6}" srcOrd="0" destOrd="0" presId="urn:microsoft.com/office/officeart/2005/8/layout/hierarchy1"/>
    <dgm:cxn modelId="{819B079E-960D-4F3A-AF1E-D2B19C91A02B}" type="presOf" srcId="{16A2F716-D58E-489F-B910-9C5903E7609D}" destId="{CBF68417-7E75-4572-A53F-2F3E0B710CB6}" srcOrd="0" destOrd="0" presId="urn:microsoft.com/office/officeart/2005/8/layout/hierarchy1"/>
    <dgm:cxn modelId="{38C73F0F-CBE8-4E66-9E6E-C817A4050581}" srcId="{F741A3A7-5844-4BDE-9EC4-DFE90C63D746}" destId="{AD96C10C-4A44-4A23-9E33-EF6CEE3C6591}" srcOrd="1" destOrd="0" parTransId="{4FE69CBE-0264-440C-AD02-BFD3F43BE1B1}" sibTransId="{B8813715-3D99-4816-9D60-A31D0EA36CFD}"/>
    <dgm:cxn modelId="{6BFD8ECD-2086-41A1-B7E9-82EA19D73A9D}" type="presOf" srcId="{2D830245-DEAF-48E3-997D-D3B65B7B521A}" destId="{8DBA905C-0902-46A9-9F4D-99B7692DB88D}" srcOrd="0" destOrd="0" presId="urn:microsoft.com/office/officeart/2005/8/layout/hierarchy1"/>
    <dgm:cxn modelId="{D279EB87-1433-4880-80EF-0209DA27BB69}" type="presOf" srcId="{4FE69CBE-0264-440C-AD02-BFD3F43BE1B1}" destId="{CADCC05C-3645-41D2-A8B4-4F59B6BB4E03}" srcOrd="0" destOrd="0" presId="urn:microsoft.com/office/officeart/2005/8/layout/hierarchy1"/>
    <dgm:cxn modelId="{B70C438B-7159-4FEA-B286-392BA880D195}" type="presOf" srcId="{93BB39D2-76DA-460F-8931-68BB6D542969}" destId="{39832C8D-58A2-4852-BF8E-2F9CD77819CB}" srcOrd="0" destOrd="0" presId="urn:microsoft.com/office/officeart/2005/8/layout/hierarchy1"/>
    <dgm:cxn modelId="{7C6C4658-96FD-4803-B095-70B2FEFD71FB}" type="presOf" srcId="{DCE6CE09-5344-4794-8C0D-037B63460DCE}" destId="{22970678-3B8C-42A0-9ED8-D7E1D6FE95F9}" srcOrd="0" destOrd="0" presId="urn:microsoft.com/office/officeart/2005/8/layout/hierarchy1"/>
    <dgm:cxn modelId="{3DE88912-C7DF-44DE-A700-FF392E7871F4}" srcId="{AE416366-E386-4A25-ABE7-BE6A80E706E8}" destId="{2F7E0772-E702-4397-A0D0-B02C8B20D13E}" srcOrd="0" destOrd="0" parTransId="{DCE6CE09-5344-4794-8C0D-037B63460DCE}" sibTransId="{832B79E9-3A6F-4D5E-BE9A-DF2835A7090E}"/>
    <dgm:cxn modelId="{82C8C053-4FCE-459C-9745-E8109EE6E3E0}" type="presOf" srcId="{954D9719-2E98-4441-94D8-24A08CBD8125}" destId="{46F27D53-0559-407F-A29D-44DA490BFDBF}" srcOrd="0" destOrd="0" presId="urn:microsoft.com/office/officeart/2005/8/layout/hierarchy1"/>
    <dgm:cxn modelId="{C116272F-953C-41C0-BC38-D096964F4F78}" type="presOf" srcId="{9F0231BA-8C0D-47D2-8865-995CDEB67083}" destId="{8E5DD4C8-9D1E-4DC5-89D4-B72851A67573}" srcOrd="0" destOrd="0" presId="urn:microsoft.com/office/officeart/2005/8/layout/hierarchy1"/>
    <dgm:cxn modelId="{77349CFF-BBBA-4F4B-9E4B-12288C4FABD4}" type="presOf" srcId="{AE416366-E386-4A25-ABE7-BE6A80E706E8}" destId="{8D105B62-1870-4F17-92D9-75AF5C383C8B}" srcOrd="0" destOrd="0" presId="urn:microsoft.com/office/officeart/2005/8/layout/hierarchy1"/>
    <dgm:cxn modelId="{61C14D04-E6A4-4315-B7F9-2898DDED3372}" srcId="{59397064-267A-4948-889C-2F549A152184}" destId="{BA271E67-E172-47E0-BA47-1C22F77E299B}" srcOrd="0" destOrd="0" parTransId="{59FD86E9-3A08-40E4-8A43-53A73D0876F7}" sibTransId="{FBEDADC6-A816-4D0C-BC04-AD9E08F444F1}"/>
    <dgm:cxn modelId="{A3ED57AC-95FE-4BC9-8584-5A10830D82E6}" srcId="{AE416366-E386-4A25-ABE7-BE6A80E706E8}" destId="{59397064-267A-4948-889C-2F549A152184}" srcOrd="1" destOrd="0" parTransId="{9F0231BA-8C0D-47D2-8865-995CDEB67083}" sibTransId="{17C9B39E-707F-4C97-8C68-FD9E1CE7DEFD}"/>
    <dgm:cxn modelId="{8868320A-E33D-42C1-844D-84D73E7DD81F}" type="presParOf" srcId="{DAF209BE-4C88-408A-95EB-96869C9913B1}" destId="{06139473-35C2-43E8-A9DB-8885A4A93DDB}" srcOrd="0" destOrd="0" presId="urn:microsoft.com/office/officeart/2005/8/layout/hierarchy1"/>
    <dgm:cxn modelId="{6FD11DAC-B0B2-4909-B8F3-1AC28743168F}" type="presParOf" srcId="{06139473-35C2-43E8-A9DB-8885A4A93DDB}" destId="{DA555FCA-7116-485B-A171-8C0C7A60DFA6}" srcOrd="0" destOrd="0" presId="urn:microsoft.com/office/officeart/2005/8/layout/hierarchy1"/>
    <dgm:cxn modelId="{8AD2C2AD-ACFC-4A48-AE0F-834C4469578F}" type="presParOf" srcId="{DA555FCA-7116-485B-A171-8C0C7A60DFA6}" destId="{83A2E2C5-CA21-4710-AF7B-B5B32315B853}" srcOrd="0" destOrd="0" presId="urn:microsoft.com/office/officeart/2005/8/layout/hierarchy1"/>
    <dgm:cxn modelId="{855904BF-AEA3-46D1-B83B-F3270B54D6F3}" type="presParOf" srcId="{DA555FCA-7116-485B-A171-8C0C7A60DFA6}" destId="{6692E35E-B07B-4E73-98A8-F48FCBE11421}" srcOrd="1" destOrd="0" presId="urn:microsoft.com/office/officeart/2005/8/layout/hierarchy1"/>
    <dgm:cxn modelId="{60A82620-EE05-4185-A82C-CEA25C64086E}" type="presParOf" srcId="{06139473-35C2-43E8-A9DB-8885A4A93DDB}" destId="{A1C0C76C-D510-406E-9056-9220FCA75CF9}" srcOrd="1" destOrd="0" presId="urn:microsoft.com/office/officeart/2005/8/layout/hierarchy1"/>
    <dgm:cxn modelId="{CE002E12-D1B1-49FF-9C73-8B9EC47087EB}" type="presParOf" srcId="{A1C0C76C-D510-406E-9056-9220FCA75CF9}" destId="{63E3F543-A324-47C9-8F79-71A3CC0E8A69}" srcOrd="0" destOrd="0" presId="urn:microsoft.com/office/officeart/2005/8/layout/hierarchy1"/>
    <dgm:cxn modelId="{2FDA156E-48D1-4FFE-8DA8-44EF5AE27FC2}" type="presParOf" srcId="{A1C0C76C-D510-406E-9056-9220FCA75CF9}" destId="{230D19CF-B07A-4BC0-8603-53673FF89498}" srcOrd="1" destOrd="0" presId="urn:microsoft.com/office/officeart/2005/8/layout/hierarchy1"/>
    <dgm:cxn modelId="{5263D193-B429-4A03-92EE-EAFC1406FA7B}" type="presParOf" srcId="{230D19CF-B07A-4BC0-8603-53673FF89498}" destId="{587BE0A3-2C01-4FB1-9C82-B6833F1902F6}" srcOrd="0" destOrd="0" presId="urn:microsoft.com/office/officeart/2005/8/layout/hierarchy1"/>
    <dgm:cxn modelId="{B317A287-3B8A-42B6-AC85-E9B8F57874C9}" type="presParOf" srcId="{587BE0A3-2C01-4FB1-9C82-B6833F1902F6}" destId="{583CC009-899C-4985-9886-DAE300EF8AD1}" srcOrd="0" destOrd="0" presId="urn:microsoft.com/office/officeart/2005/8/layout/hierarchy1"/>
    <dgm:cxn modelId="{268F0373-122A-4B24-8DA6-A5400E526B02}" type="presParOf" srcId="{587BE0A3-2C01-4FB1-9C82-B6833F1902F6}" destId="{8D105B62-1870-4F17-92D9-75AF5C383C8B}" srcOrd="1" destOrd="0" presId="urn:microsoft.com/office/officeart/2005/8/layout/hierarchy1"/>
    <dgm:cxn modelId="{CDF11A9A-967E-44F6-93AB-AFC65B61C194}" type="presParOf" srcId="{230D19CF-B07A-4BC0-8603-53673FF89498}" destId="{7115222E-3B4F-48D9-97C3-448732C6AB7D}" srcOrd="1" destOrd="0" presId="urn:microsoft.com/office/officeart/2005/8/layout/hierarchy1"/>
    <dgm:cxn modelId="{E44B0B44-6A6E-48F7-9C51-138BD7298020}" type="presParOf" srcId="{7115222E-3B4F-48D9-97C3-448732C6AB7D}" destId="{22970678-3B8C-42A0-9ED8-D7E1D6FE95F9}" srcOrd="0" destOrd="0" presId="urn:microsoft.com/office/officeart/2005/8/layout/hierarchy1"/>
    <dgm:cxn modelId="{64B6EA8A-347B-4D48-AE91-FD298C9D317A}" type="presParOf" srcId="{7115222E-3B4F-48D9-97C3-448732C6AB7D}" destId="{2812214B-CFBA-45D4-A52B-E6A7C5515A9D}" srcOrd="1" destOrd="0" presId="urn:microsoft.com/office/officeart/2005/8/layout/hierarchy1"/>
    <dgm:cxn modelId="{3C39D57A-9A46-4795-8F41-B0EAD3A8B6D3}" type="presParOf" srcId="{2812214B-CFBA-45D4-A52B-E6A7C5515A9D}" destId="{8A7D4312-F876-4077-8C32-72D691A41539}" srcOrd="0" destOrd="0" presId="urn:microsoft.com/office/officeart/2005/8/layout/hierarchy1"/>
    <dgm:cxn modelId="{9AF5E173-85DC-4E62-8ABB-8775FC2CDC3E}" type="presParOf" srcId="{8A7D4312-F876-4077-8C32-72D691A41539}" destId="{D46FA88E-9DE3-4BC0-805E-2AAD0619FAB0}" srcOrd="0" destOrd="0" presId="urn:microsoft.com/office/officeart/2005/8/layout/hierarchy1"/>
    <dgm:cxn modelId="{E8CD4613-B6E6-4596-BFCF-47BA025B788D}" type="presParOf" srcId="{8A7D4312-F876-4077-8C32-72D691A41539}" destId="{43D07681-F0D1-48EA-A9C9-DF4393AB4F9A}" srcOrd="1" destOrd="0" presId="urn:microsoft.com/office/officeart/2005/8/layout/hierarchy1"/>
    <dgm:cxn modelId="{119EE1C9-66F6-4B22-857B-E01299F72621}" type="presParOf" srcId="{2812214B-CFBA-45D4-A52B-E6A7C5515A9D}" destId="{5D3BBCAC-2730-4782-B645-9674903ABE7B}" srcOrd="1" destOrd="0" presId="urn:microsoft.com/office/officeart/2005/8/layout/hierarchy1"/>
    <dgm:cxn modelId="{CC3D5F78-2DC9-4CB1-B87B-9625AEB460A7}" type="presParOf" srcId="{5D3BBCAC-2730-4782-B645-9674903ABE7B}" destId="{2E286344-C34A-4EE1-AEAA-D8E80C2BCEFA}" srcOrd="0" destOrd="0" presId="urn:microsoft.com/office/officeart/2005/8/layout/hierarchy1"/>
    <dgm:cxn modelId="{A9990030-D2B4-41B8-A18E-3BC0F339592F}" type="presParOf" srcId="{5D3BBCAC-2730-4782-B645-9674903ABE7B}" destId="{3DD6B926-185F-4577-B3B7-6087E456D48D}" srcOrd="1" destOrd="0" presId="urn:microsoft.com/office/officeart/2005/8/layout/hierarchy1"/>
    <dgm:cxn modelId="{CB48D993-66C7-409B-9C7D-F023057679C4}" type="presParOf" srcId="{3DD6B926-185F-4577-B3B7-6087E456D48D}" destId="{7CF23D73-882D-424E-A73C-9C903EAFEDE8}" srcOrd="0" destOrd="0" presId="urn:microsoft.com/office/officeart/2005/8/layout/hierarchy1"/>
    <dgm:cxn modelId="{2FE3B0D0-22BF-4C51-8F55-9DAE76EB53EE}" type="presParOf" srcId="{7CF23D73-882D-424E-A73C-9C903EAFEDE8}" destId="{22EE9AF6-B802-46B1-829D-2F2E950A8EAD}" srcOrd="0" destOrd="0" presId="urn:microsoft.com/office/officeart/2005/8/layout/hierarchy1"/>
    <dgm:cxn modelId="{DA522FC7-52E5-4BEB-B515-3DF7F519E1D4}" type="presParOf" srcId="{7CF23D73-882D-424E-A73C-9C903EAFEDE8}" destId="{1613F0D3-2985-4915-AB9A-16747C477A88}" srcOrd="1" destOrd="0" presId="urn:microsoft.com/office/officeart/2005/8/layout/hierarchy1"/>
    <dgm:cxn modelId="{F9B4FCA8-3A90-4154-ABFE-59B20CEA8D0F}" type="presParOf" srcId="{3DD6B926-185F-4577-B3B7-6087E456D48D}" destId="{5C444658-910A-4BDE-A038-1FE726FA4F0C}" srcOrd="1" destOrd="0" presId="urn:microsoft.com/office/officeart/2005/8/layout/hierarchy1"/>
    <dgm:cxn modelId="{34659232-83A9-48E0-A424-2464C88D991B}" type="presParOf" srcId="{7115222E-3B4F-48D9-97C3-448732C6AB7D}" destId="{8E5DD4C8-9D1E-4DC5-89D4-B72851A67573}" srcOrd="2" destOrd="0" presId="urn:microsoft.com/office/officeart/2005/8/layout/hierarchy1"/>
    <dgm:cxn modelId="{B628045D-1638-4B36-B612-F25F62EE0739}" type="presParOf" srcId="{7115222E-3B4F-48D9-97C3-448732C6AB7D}" destId="{86B7F9DE-207C-435F-B563-6F06C51312BD}" srcOrd="3" destOrd="0" presId="urn:microsoft.com/office/officeart/2005/8/layout/hierarchy1"/>
    <dgm:cxn modelId="{9419AA81-E816-459F-82DE-DB04F3C40AAA}" type="presParOf" srcId="{86B7F9DE-207C-435F-B563-6F06C51312BD}" destId="{51089C4C-8635-4067-94BB-D323FDAD74D5}" srcOrd="0" destOrd="0" presId="urn:microsoft.com/office/officeart/2005/8/layout/hierarchy1"/>
    <dgm:cxn modelId="{1E08D45D-A30C-42B3-AF32-1AAE229F7AAE}" type="presParOf" srcId="{51089C4C-8635-4067-94BB-D323FDAD74D5}" destId="{98330A04-E394-4971-ABE2-20392CC8FC69}" srcOrd="0" destOrd="0" presId="urn:microsoft.com/office/officeart/2005/8/layout/hierarchy1"/>
    <dgm:cxn modelId="{D28BEDD8-D452-4484-A76E-75B8A5AB343A}" type="presParOf" srcId="{51089C4C-8635-4067-94BB-D323FDAD74D5}" destId="{CD6572EE-ACF5-4FE8-9D19-F30D454D892E}" srcOrd="1" destOrd="0" presId="urn:microsoft.com/office/officeart/2005/8/layout/hierarchy1"/>
    <dgm:cxn modelId="{CC3204B4-D77B-482A-BA58-25F8E4EFFEF3}" type="presParOf" srcId="{86B7F9DE-207C-435F-B563-6F06C51312BD}" destId="{6D3520C1-147C-4911-B438-E3DC57E67A6F}" srcOrd="1" destOrd="0" presId="urn:microsoft.com/office/officeart/2005/8/layout/hierarchy1"/>
    <dgm:cxn modelId="{3EB79D37-FEAA-4233-9CDE-D564F39D8482}" type="presParOf" srcId="{6D3520C1-147C-4911-B438-E3DC57E67A6F}" destId="{E606FFA1-6F74-41D2-BBB8-5CFB35953662}" srcOrd="0" destOrd="0" presId="urn:microsoft.com/office/officeart/2005/8/layout/hierarchy1"/>
    <dgm:cxn modelId="{D013E52F-F49A-466D-A974-04ACE65ABE49}" type="presParOf" srcId="{6D3520C1-147C-4911-B438-E3DC57E67A6F}" destId="{0A67FDAE-1CEC-469D-96DD-15B4B31AB96A}" srcOrd="1" destOrd="0" presId="urn:microsoft.com/office/officeart/2005/8/layout/hierarchy1"/>
    <dgm:cxn modelId="{0EB4A606-B479-4441-9B79-2BE3F582758D}" type="presParOf" srcId="{0A67FDAE-1CEC-469D-96DD-15B4B31AB96A}" destId="{0B1D1E2C-A5A0-4FEA-853A-FFF656DECC8C}" srcOrd="0" destOrd="0" presId="urn:microsoft.com/office/officeart/2005/8/layout/hierarchy1"/>
    <dgm:cxn modelId="{59EBD93E-E4B0-4224-91CA-6919D4C86A4A}" type="presParOf" srcId="{0B1D1E2C-A5A0-4FEA-853A-FFF656DECC8C}" destId="{5B3574B2-B256-490F-AEB2-4EEC8E999275}" srcOrd="0" destOrd="0" presId="urn:microsoft.com/office/officeart/2005/8/layout/hierarchy1"/>
    <dgm:cxn modelId="{B8B05EA9-4643-42F9-A756-06107E289214}" type="presParOf" srcId="{0B1D1E2C-A5A0-4FEA-853A-FFF656DECC8C}" destId="{DBEC0820-E544-44B0-B200-CF0167C0A68A}" srcOrd="1" destOrd="0" presId="urn:microsoft.com/office/officeart/2005/8/layout/hierarchy1"/>
    <dgm:cxn modelId="{EE1BF0E7-3D59-4848-AAC0-E7514C594976}" type="presParOf" srcId="{0A67FDAE-1CEC-469D-96DD-15B4B31AB96A}" destId="{8C64FB6E-513B-448A-9EAC-97C96871A9B1}" srcOrd="1" destOrd="0" presId="urn:microsoft.com/office/officeart/2005/8/layout/hierarchy1"/>
    <dgm:cxn modelId="{0885FAA7-C106-4993-9BFE-8612CCC939B1}" type="presParOf" srcId="{A1C0C76C-D510-406E-9056-9220FCA75CF9}" destId="{CADCC05C-3645-41D2-A8B4-4F59B6BB4E03}" srcOrd="2" destOrd="0" presId="urn:microsoft.com/office/officeart/2005/8/layout/hierarchy1"/>
    <dgm:cxn modelId="{377FBB31-0060-41F9-AB75-BD045B5C537A}" type="presParOf" srcId="{A1C0C76C-D510-406E-9056-9220FCA75CF9}" destId="{6443622F-AF89-4514-BD93-9A16641FC173}" srcOrd="3" destOrd="0" presId="urn:microsoft.com/office/officeart/2005/8/layout/hierarchy1"/>
    <dgm:cxn modelId="{8EF01413-7652-45B5-B2E1-1C93C6D68094}" type="presParOf" srcId="{6443622F-AF89-4514-BD93-9A16641FC173}" destId="{75A1282E-5BE2-4C34-AA20-96A1402A3DFF}" srcOrd="0" destOrd="0" presId="urn:microsoft.com/office/officeart/2005/8/layout/hierarchy1"/>
    <dgm:cxn modelId="{BB273AB0-C236-4CE9-B3CF-DB0A4DCD3DC7}" type="presParOf" srcId="{75A1282E-5BE2-4C34-AA20-96A1402A3DFF}" destId="{0D9279BD-36B1-4855-A3A7-2D463AA25439}" srcOrd="0" destOrd="0" presId="urn:microsoft.com/office/officeart/2005/8/layout/hierarchy1"/>
    <dgm:cxn modelId="{211EB486-7EB3-458D-A33D-EA3B04201845}" type="presParOf" srcId="{75A1282E-5BE2-4C34-AA20-96A1402A3DFF}" destId="{87593567-8B16-4CF8-97EE-695D96500D54}" srcOrd="1" destOrd="0" presId="urn:microsoft.com/office/officeart/2005/8/layout/hierarchy1"/>
    <dgm:cxn modelId="{9A4BA80A-9F53-4004-8307-AAB0A31E7A19}" type="presParOf" srcId="{6443622F-AF89-4514-BD93-9A16641FC173}" destId="{86EDABDA-9C38-4755-9F83-8BA2282B9792}" srcOrd="1" destOrd="0" presId="urn:microsoft.com/office/officeart/2005/8/layout/hierarchy1"/>
    <dgm:cxn modelId="{45A732FC-FD84-4E1C-BA8B-D611F6A0A74F}" type="presParOf" srcId="{86EDABDA-9C38-4755-9F83-8BA2282B9792}" destId="{8DBA905C-0902-46A9-9F4D-99B7692DB88D}" srcOrd="0" destOrd="0" presId="urn:microsoft.com/office/officeart/2005/8/layout/hierarchy1"/>
    <dgm:cxn modelId="{F6DF6212-1A2C-48FC-8786-A17E98D3B73E}" type="presParOf" srcId="{86EDABDA-9C38-4755-9F83-8BA2282B9792}" destId="{5F4342DC-61B2-4AFA-90BF-62DA655662EE}" srcOrd="1" destOrd="0" presId="urn:microsoft.com/office/officeart/2005/8/layout/hierarchy1"/>
    <dgm:cxn modelId="{D54AA289-FCB0-42C2-A9F6-66EA0F95C2E8}" type="presParOf" srcId="{5F4342DC-61B2-4AFA-90BF-62DA655662EE}" destId="{4D03B611-F30A-4900-A322-4283A3ABA90D}" srcOrd="0" destOrd="0" presId="urn:microsoft.com/office/officeart/2005/8/layout/hierarchy1"/>
    <dgm:cxn modelId="{B7803797-32C2-448D-890B-2B5281BCBA6A}" type="presParOf" srcId="{4D03B611-F30A-4900-A322-4283A3ABA90D}" destId="{F0989E7C-AB3E-47FC-A1B4-118C64C5F733}" srcOrd="0" destOrd="0" presId="urn:microsoft.com/office/officeart/2005/8/layout/hierarchy1"/>
    <dgm:cxn modelId="{07827FC4-772F-432B-9E82-8C0B757CB7DB}" type="presParOf" srcId="{4D03B611-F30A-4900-A322-4283A3ABA90D}" destId="{39832C8D-58A2-4852-BF8E-2F9CD77819CB}" srcOrd="1" destOrd="0" presId="urn:microsoft.com/office/officeart/2005/8/layout/hierarchy1"/>
    <dgm:cxn modelId="{9B87CAD7-E466-4C70-A43E-7F19AD7A2890}" type="presParOf" srcId="{5F4342DC-61B2-4AFA-90BF-62DA655662EE}" destId="{23034626-4155-4DF7-9D5A-9ECD8D54C7F6}" srcOrd="1" destOrd="0" presId="urn:microsoft.com/office/officeart/2005/8/layout/hierarchy1"/>
    <dgm:cxn modelId="{215015BF-B137-48FE-9969-CF86805E3FD7}" type="presParOf" srcId="{23034626-4155-4DF7-9D5A-9ECD8D54C7F6}" destId="{5979441B-1AF9-4374-A27B-7FD9E2059C52}" srcOrd="0" destOrd="0" presId="urn:microsoft.com/office/officeart/2005/8/layout/hierarchy1"/>
    <dgm:cxn modelId="{45392AEC-9635-4A46-9127-96FD19604536}" type="presParOf" srcId="{23034626-4155-4DF7-9D5A-9ECD8D54C7F6}" destId="{BE2C71CE-4D6C-443F-832D-672EE81FCEB1}" srcOrd="1" destOrd="0" presId="urn:microsoft.com/office/officeart/2005/8/layout/hierarchy1"/>
    <dgm:cxn modelId="{0E7D0997-9BE4-49D1-9B3C-8B15A5A22E10}" type="presParOf" srcId="{BE2C71CE-4D6C-443F-832D-672EE81FCEB1}" destId="{A06E0B4A-2339-44A8-B2D2-B3483775FC7C}" srcOrd="0" destOrd="0" presId="urn:microsoft.com/office/officeart/2005/8/layout/hierarchy1"/>
    <dgm:cxn modelId="{90CCEDD0-C70F-4920-A26A-0B2EC46749EC}" type="presParOf" srcId="{A06E0B4A-2339-44A8-B2D2-B3483775FC7C}" destId="{EB9CF8C3-7121-4EBA-8B63-06DF9EE9B76D}" srcOrd="0" destOrd="0" presId="urn:microsoft.com/office/officeart/2005/8/layout/hierarchy1"/>
    <dgm:cxn modelId="{B0A1C197-A002-49F1-9AD9-841701EEE17C}" type="presParOf" srcId="{A06E0B4A-2339-44A8-B2D2-B3483775FC7C}" destId="{4713D4F0-E1C5-4009-815C-1AAE9B39A80A}" srcOrd="1" destOrd="0" presId="urn:microsoft.com/office/officeart/2005/8/layout/hierarchy1"/>
    <dgm:cxn modelId="{ADCBECC3-40A8-4A63-9127-B53B9A4AB9C5}" type="presParOf" srcId="{BE2C71CE-4D6C-443F-832D-672EE81FCEB1}" destId="{568F9250-CC7C-4113-ADBA-B7B8AB5FB228}" srcOrd="1" destOrd="0" presId="urn:microsoft.com/office/officeart/2005/8/layout/hierarchy1"/>
    <dgm:cxn modelId="{65F7AF3B-EC62-4C7F-BB74-008EDB36A589}" type="presParOf" srcId="{86EDABDA-9C38-4755-9F83-8BA2282B9792}" destId="{7FF2B554-E7DA-4A5F-B456-356CB95017B6}" srcOrd="2" destOrd="0" presId="urn:microsoft.com/office/officeart/2005/8/layout/hierarchy1"/>
    <dgm:cxn modelId="{725AAA8C-DDAA-4E0C-ACCF-70A075CFCF41}" type="presParOf" srcId="{86EDABDA-9C38-4755-9F83-8BA2282B9792}" destId="{6976B1E0-AC57-47D9-9C5D-C2DE55AB02BD}" srcOrd="3" destOrd="0" presId="urn:microsoft.com/office/officeart/2005/8/layout/hierarchy1"/>
    <dgm:cxn modelId="{4D72B23B-1EEF-4632-AD91-303C94C1681F}" type="presParOf" srcId="{6976B1E0-AC57-47D9-9C5D-C2DE55AB02BD}" destId="{679433D4-C4E7-47D8-8E25-F815575BB4C7}" srcOrd="0" destOrd="0" presId="urn:microsoft.com/office/officeart/2005/8/layout/hierarchy1"/>
    <dgm:cxn modelId="{191D6777-62F1-4510-B9D3-88890AA0DABF}" type="presParOf" srcId="{679433D4-C4E7-47D8-8E25-F815575BB4C7}" destId="{D379E876-713A-4040-BFAA-03070E5EFCAE}" srcOrd="0" destOrd="0" presId="urn:microsoft.com/office/officeart/2005/8/layout/hierarchy1"/>
    <dgm:cxn modelId="{C65AB90D-29D6-4F4D-AC8F-A0B7D0B01299}" type="presParOf" srcId="{679433D4-C4E7-47D8-8E25-F815575BB4C7}" destId="{1A94F145-87BD-4849-9CDC-E688DE5BE6C3}" srcOrd="1" destOrd="0" presId="urn:microsoft.com/office/officeart/2005/8/layout/hierarchy1"/>
    <dgm:cxn modelId="{8A03A85B-CEE1-4206-94B9-1A451E3C7D81}" type="presParOf" srcId="{6976B1E0-AC57-47D9-9C5D-C2DE55AB02BD}" destId="{12C3AC47-236C-4370-8C20-70C32FB1492B}" srcOrd="1" destOrd="0" presId="urn:microsoft.com/office/officeart/2005/8/layout/hierarchy1"/>
    <dgm:cxn modelId="{C79A27D3-14D8-4250-B3E7-3B26C2964340}" type="presParOf" srcId="{12C3AC47-236C-4370-8C20-70C32FB1492B}" destId="{CBF68417-7E75-4572-A53F-2F3E0B710CB6}" srcOrd="0" destOrd="0" presId="urn:microsoft.com/office/officeart/2005/8/layout/hierarchy1"/>
    <dgm:cxn modelId="{DDFF5AEA-8417-4786-A81B-BBE7FD30432D}" type="presParOf" srcId="{12C3AC47-236C-4370-8C20-70C32FB1492B}" destId="{66FC0783-BA62-467A-B36B-EB016148071A}" srcOrd="1" destOrd="0" presId="urn:microsoft.com/office/officeart/2005/8/layout/hierarchy1"/>
    <dgm:cxn modelId="{3FD8D205-CBC9-4F6A-8226-64C9F15CE200}" type="presParOf" srcId="{66FC0783-BA62-467A-B36B-EB016148071A}" destId="{58E24629-C60E-439F-82D4-FC4309AD99B3}" srcOrd="0" destOrd="0" presId="urn:microsoft.com/office/officeart/2005/8/layout/hierarchy1"/>
    <dgm:cxn modelId="{BD9BB81F-1569-4031-9448-B58A262FA12C}" type="presParOf" srcId="{58E24629-C60E-439F-82D4-FC4309AD99B3}" destId="{11C6FDD3-9363-47FB-90C7-878301BDA347}" srcOrd="0" destOrd="0" presId="urn:microsoft.com/office/officeart/2005/8/layout/hierarchy1"/>
    <dgm:cxn modelId="{60411123-BC1D-4B7C-BC7C-96F0DD349052}" type="presParOf" srcId="{58E24629-C60E-439F-82D4-FC4309AD99B3}" destId="{46F27D53-0559-407F-A29D-44DA490BFDBF}" srcOrd="1" destOrd="0" presId="urn:microsoft.com/office/officeart/2005/8/layout/hierarchy1"/>
    <dgm:cxn modelId="{A216B7FC-78CC-45B5-A9BD-B9C775C41742}" type="presParOf" srcId="{66FC0783-BA62-467A-B36B-EB016148071A}" destId="{776E664E-02D5-47C7-B35F-AB33D88123E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68417-7E75-4572-A53F-2F3E0B710CB6}">
      <dsp:nvSpPr>
        <dsp:cNvPr id="0" name=""/>
        <dsp:cNvSpPr/>
      </dsp:nvSpPr>
      <dsp:spPr>
        <a:xfrm>
          <a:off x="6955869" y="4039053"/>
          <a:ext cx="91440" cy="4722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F2B554-E7DA-4A5F-B456-356CB95017B6}">
      <dsp:nvSpPr>
        <dsp:cNvPr id="0" name=""/>
        <dsp:cNvSpPr/>
      </dsp:nvSpPr>
      <dsp:spPr>
        <a:xfrm>
          <a:off x="6009255" y="2535668"/>
          <a:ext cx="992333" cy="472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31"/>
              </a:lnTo>
              <a:lnTo>
                <a:pt x="992333" y="321831"/>
              </a:lnTo>
              <a:lnTo>
                <a:pt x="992333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79441B-1AF9-4374-A27B-7FD9E2059C52}">
      <dsp:nvSpPr>
        <dsp:cNvPr id="0" name=""/>
        <dsp:cNvSpPr/>
      </dsp:nvSpPr>
      <dsp:spPr>
        <a:xfrm>
          <a:off x="4971201" y="4039053"/>
          <a:ext cx="91440" cy="4722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A905C-0902-46A9-9F4D-99B7692DB88D}">
      <dsp:nvSpPr>
        <dsp:cNvPr id="0" name=""/>
        <dsp:cNvSpPr/>
      </dsp:nvSpPr>
      <dsp:spPr>
        <a:xfrm>
          <a:off x="5016921" y="2535668"/>
          <a:ext cx="992333" cy="472260"/>
        </a:xfrm>
        <a:custGeom>
          <a:avLst/>
          <a:gdLst/>
          <a:ahLst/>
          <a:cxnLst/>
          <a:rect l="0" t="0" r="0" b="0"/>
          <a:pathLst>
            <a:path>
              <a:moveTo>
                <a:pt x="992333" y="0"/>
              </a:moveTo>
              <a:lnTo>
                <a:pt x="992333" y="321831"/>
              </a:lnTo>
              <a:lnTo>
                <a:pt x="0" y="321831"/>
              </a:lnTo>
              <a:lnTo>
                <a:pt x="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CC05C-3645-41D2-A8B4-4F59B6BB4E03}">
      <dsp:nvSpPr>
        <dsp:cNvPr id="0" name=""/>
        <dsp:cNvSpPr/>
      </dsp:nvSpPr>
      <dsp:spPr>
        <a:xfrm>
          <a:off x="4024587" y="1032282"/>
          <a:ext cx="1984667" cy="472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31"/>
              </a:lnTo>
              <a:lnTo>
                <a:pt x="1984667" y="321831"/>
              </a:lnTo>
              <a:lnTo>
                <a:pt x="1984667" y="4722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6FFA1-6F74-41D2-BBB8-5CFB35953662}">
      <dsp:nvSpPr>
        <dsp:cNvPr id="0" name=""/>
        <dsp:cNvSpPr/>
      </dsp:nvSpPr>
      <dsp:spPr>
        <a:xfrm>
          <a:off x="2986533" y="4039053"/>
          <a:ext cx="91440" cy="4722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5DD4C8-9D1E-4DC5-89D4-B72851A67573}">
      <dsp:nvSpPr>
        <dsp:cNvPr id="0" name=""/>
        <dsp:cNvSpPr/>
      </dsp:nvSpPr>
      <dsp:spPr>
        <a:xfrm>
          <a:off x="2039920" y="2535668"/>
          <a:ext cx="992333" cy="472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31"/>
              </a:lnTo>
              <a:lnTo>
                <a:pt x="992333" y="321831"/>
              </a:lnTo>
              <a:lnTo>
                <a:pt x="992333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286344-C34A-4EE1-AEAA-D8E80C2BCEFA}">
      <dsp:nvSpPr>
        <dsp:cNvPr id="0" name=""/>
        <dsp:cNvSpPr/>
      </dsp:nvSpPr>
      <dsp:spPr>
        <a:xfrm>
          <a:off x="1001866" y="4039053"/>
          <a:ext cx="91440" cy="4722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70678-3B8C-42A0-9ED8-D7E1D6FE95F9}">
      <dsp:nvSpPr>
        <dsp:cNvPr id="0" name=""/>
        <dsp:cNvSpPr/>
      </dsp:nvSpPr>
      <dsp:spPr>
        <a:xfrm>
          <a:off x="1047586" y="2535668"/>
          <a:ext cx="992333" cy="472260"/>
        </a:xfrm>
        <a:custGeom>
          <a:avLst/>
          <a:gdLst/>
          <a:ahLst/>
          <a:cxnLst/>
          <a:rect l="0" t="0" r="0" b="0"/>
          <a:pathLst>
            <a:path>
              <a:moveTo>
                <a:pt x="992333" y="0"/>
              </a:moveTo>
              <a:lnTo>
                <a:pt x="992333" y="321831"/>
              </a:lnTo>
              <a:lnTo>
                <a:pt x="0" y="321831"/>
              </a:lnTo>
              <a:lnTo>
                <a:pt x="0" y="472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3F543-A324-47C9-8F79-71A3CC0E8A69}">
      <dsp:nvSpPr>
        <dsp:cNvPr id="0" name=""/>
        <dsp:cNvSpPr/>
      </dsp:nvSpPr>
      <dsp:spPr>
        <a:xfrm>
          <a:off x="2039920" y="1032282"/>
          <a:ext cx="1984667" cy="472260"/>
        </a:xfrm>
        <a:custGeom>
          <a:avLst/>
          <a:gdLst/>
          <a:ahLst/>
          <a:cxnLst/>
          <a:rect l="0" t="0" r="0" b="0"/>
          <a:pathLst>
            <a:path>
              <a:moveTo>
                <a:pt x="1984667" y="0"/>
              </a:moveTo>
              <a:lnTo>
                <a:pt x="1984667" y="321831"/>
              </a:lnTo>
              <a:lnTo>
                <a:pt x="0" y="321831"/>
              </a:lnTo>
              <a:lnTo>
                <a:pt x="0" y="4722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2E2C5-CA21-4710-AF7B-B5B32315B853}">
      <dsp:nvSpPr>
        <dsp:cNvPr id="0" name=""/>
        <dsp:cNvSpPr/>
      </dsp:nvSpPr>
      <dsp:spPr>
        <a:xfrm>
          <a:off x="3212678" y="1157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92E35E-B07B-4E73-98A8-F48FCBE11421}">
      <dsp:nvSpPr>
        <dsp:cNvPr id="0" name=""/>
        <dsp:cNvSpPr/>
      </dsp:nvSpPr>
      <dsp:spPr>
        <a:xfrm>
          <a:off x="3393102" y="172560"/>
          <a:ext cx="1623819" cy="1031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Analytic Geometry Functions &amp; Trigonometry with Transformations</a:t>
          </a:r>
          <a:endParaRPr lang="en-US" sz="1500" kern="1200" dirty="0"/>
        </a:p>
      </dsp:txBody>
      <dsp:txXfrm>
        <a:off x="3423303" y="202761"/>
        <a:ext cx="1563417" cy="970723"/>
      </dsp:txXfrm>
    </dsp:sp>
    <dsp:sp modelId="{583CC009-899C-4985-9886-DAE300EF8AD1}">
      <dsp:nvSpPr>
        <dsp:cNvPr id="0" name=""/>
        <dsp:cNvSpPr/>
      </dsp:nvSpPr>
      <dsp:spPr>
        <a:xfrm>
          <a:off x="1228010" y="1504543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05B62-1870-4F17-92D9-75AF5C383C8B}">
      <dsp:nvSpPr>
        <dsp:cNvPr id="0" name=""/>
        <dsp:cNvSpPr/>
      </dsp:nvSpPr>
      <dsp:spPr>
        <a:xfrm>
          <a:off x="1408434" y="1675946"/>
          <a:ext cx="1623819" cy="1031125"/>
        </a:xfrm>
        <a:prstGeom prst="roundRect">
          <a:avLst>
            <a:gd name="adj" fmla="val 10000"/>
          </a:avLst>
        </a:prstGeom>
        <a:solidFill>
          <a:schemeClr val="tx2">
            <a:lumMod val="5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Analysis AB</a:t>
          </a:r>
          <a:endParaRPr lang="en-US" sz="1500" kern="1200" dirty="0"/>
        </a:p>
      </dsp:txBody>
      <dsp:txXfrm>
        <a:off x="1438635" y="1706147"/>
        <a:ext cx="1563417" cy="970723"/>
      </dsp:txXfrm>
    </dsp:sp>
    <dsp:sp modelId="{D46FA88E-9DE3-4BC0-805E-2AAD0619FAB0}">
      <dsp:nvSpPr>
        <dsp:cNvPr id="0" name=""/>
        <dsp:cNvSpPr/>
      </dsp:nvSpPr>
      <dsp:spPr>
        <a:xfrm>
          <a:off x="235676" y="3007928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07681-F0D1-48EA-A9C9-DF4393AB4F9A}">
      <dsp:nvSpPr>
        <dsp:cNvPr id="0" name=""/>
        <dsp:cNvSpPr/>
      </dsp:nvSpPr>
      <dsp:spPr>
        <a:xfrm>
          <a:off x="416101" y="3179331"/>
          <a:ext cx="1623819" cy="1031125"/>
        </a:xfrm>
        <a:prstGeom prst="roundRect">
          <a:avLst>
            <a:gd name="adj" fmla="val 10000"/>
          </a:avLst>
        </a:prstGeom>
        <a:solidFill>
          <a:schemeClr val="tx2">
            <a:lumMod val="5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AB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Calculus AP with Statistics</a:t>
          </a:r>
          <a:endParaRPr lang="en-US" sz="1500" kern="1200" dirty="0"/>
        </a:p>
      </dsp:txBody>
      <dsp:txXfrm>
        <a:off x="446302" y="3209532"/>
        <a:ext cx="1563417" cy="970723"/>
      </dsp:txXfrm>
    </dsp:sp>
    <dsp:sp modelId="{22EE9AF6-B802-46B1-829D-2F2E950A8EAD}">
      <dsp:nvSpPr>
        <dsp:cNvPr id="0" name=""/>
        <dsp:cNvSpPr/>
      </dsp:nvSpPr>
      <dsp:spPr>
        <a:xfrm>
          <a:off x="235676" y="4511314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3F0D3-2985-4915-AB9A-16747C477A88}">
      <dsp:nvSpPr>
        <dsp:cNvPr id="0" name=""/>
        <dsp:cNvSpPr/>
      </dsp:nvSpPr>
      <dsp:spPr>
        <a:xfrm>
          <a:off x="416101" y="4682717"/>
          <a:ext cx="1623819" cy="1031125"/>
        </a:xfrm>
        <a:prstGeom prst="roundRect">
          <a:avLst>
            <a:gd name="adj" fmla="val 10000"/>
          </a:avLst>
        </a:prstGeom>
        <a:solidFill>
          <a:schemeClr val="tx2">
            <a:lumMod val="5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BC Calculus with Statistics	</a:t>
          </a:r>
          <a:endParaRPr lang="en-US" sz="1500" kern="1200" dirty="0"/>
        </a:p>
      </dsp:txBody>
      <dsp:txXfrm>
        <a:off x="446302" y="4712918"/>
        <a:ext cx="1563417" cy="970723"/>
      </dsp:txXfrm>
    </dsp:sp>
    <dsp:sp modelId="{98330A04-E394-4971-ABE2-20392CC8FC69}">
      <dsp:nvSpPr>
        <dsp:cNvPr id="0" name=""/>
        <dsp:cNvSpPr/>
      </dsp:nvSpPr>
      <dsp:spPr>
        <a:xfrm>
          <a:off x="2220344" y="3007928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6572EE-ACF5-4FE8-9D19-F30D454D892E}">
      <dsp:nvSpPr>
        <dsp:cNvPr id="0" name=""/>
        <dsp:cNvSpPr/>
      </dsp:nvSpPr>
      <dsp:spPr>
        <a:xfrm>
          <a:off x="2400768" y="3179331"/>
          <a:ext cx="1623819" cy="1031125"/>
        </a:xfrm>
        <a:prstGeom prst="roundRect">
          <a:avLst>
            <a:gd name="adj" fmla="val 10000"/>
          </a:avLst>
        </a:prstGeom>
        <a:solidFill>
          <a:schemeClr val="tx2">
            <a:lumMod val="5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BC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Calculus AP with statistics</a:t>
          </a:r>
          <a:endParaRPr lang="en-US" sz="1500" kern="1200" dirty="0"/>
        </a:p>
      </dsp:txBody>
      <dsp:txXfrm>
        <a:off x="2430969" y="3209532"/>
        <a:ext cx="1563417" cy="970723"/>
      </dsp:txXfrm>
    </dsp:sp>
    <dsp:sp modelId="{5B3574B2-B256-490F-AEB2-4EEC8E999275}">
      <dsp:nvSpPr>
        <dsp:cNvPr id="0" name=""/>
        <dsp:cNvSpPr/>
      </dsp:nvSpPr>
      <dsp:spPr>
        <a:xfrm>
          <a:off x="2220344" y="4511314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EC0820-E544-44B0-B200-CF0167C0A68A}">
      <dsp:nvSpPr>
        <dsp:cNvPr id="0" name=""/>
        <dsp:cNvSpPr/>
      </dsp:nvSpPr>
      <dsp:spPr>
        <a:xfrm>
          <a:off x="2400768" y="4682717"/>
          <a:ext cx="1623819" cy="1031125"/>
        </a:xfrm>
        <a:prstGeom prst="roundRect">
          <a:avLst>
            <a:gd name="adj" fmla="val 10000"/>
          </a:avLst>
        </a:prstGeom>
        <a:solidFill>
          <a:schemeClr val="tx2">
            <a:lumMod val="5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Multivariable Calculus</a:t>
          </a:r>
          <a:endParaRPr lang="en-US" sz="1500" kern="1200" dirty="0"/>
        </a:p>
      </dsp:txBody>
      <dsp:txXfrm>
        <a:off x="2430969" y="4712918"/>
        <a:ext cx="1563417" cy="970723"/>
      </dsp:txXfrm>
    </dsp:sp>
    <dsp:sp modelId="{0D9279BD-36B1-4855-A3A7-2D463AA25439}">
      <dsp:nvSpPr>
        <dsp:cNvPr id="0" name=""/>
        <dsp:cNvSpPr/>
      </dsp:nvSpPr>
      <dsp:spPr>
        <a:xfrm>
          <a:off x="5197346" y="1504543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93567-8B16-4CF8-97EE-695D96500D54}">
      <dsp:nvSpPr>
        <dsp:cNvPr id="0" name=""/>
        <dsp:cNvSpPr/>
      </dsp:nvSpPr>
      <dsp:spPr>
        <a:xfrm>
          <a:off x="5377770" y="1675946"/>
          <a:ext cx="1623819" cy="10311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Analysis BC</a:t>
          </a:r>
          <a:endParaRPr lang="en-US" sz="1500" kern="1200" dirty="0"/>
        </a:p>
      </dsp:txBody>
      <dsp:txXfrm>
        <a:off x="5407971" y="1706147"/>
        <a:ext cx="1563417" cy="970723"/>
      </dsp:txXfrm>
    </dsp:sp>
    <dsp:sp modelId="{F0989E7C-AB3E-47FC-A1B4-118C64C5F733}">
      <dsp:nvSpPr>
        <dsp:cNvPr id="0" name=""/>
        <dsp:cNvSpPr/>
      </dsp:nvSpPr>
      <dsp:spPr>
        <a:xfrm>
          <a:off x="4205012" y="3007928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32C8D-58A2-4852-BF8E-2F9CD77819CB}">
      <dsp:nvSpPr>
        <dsp:cNvPr id="0" name=""/>
        <dsp:cNvSpPr/>
      </dsp:nvSpPr>
      <dsp:spPr>
        <a:xfrm>
          <a:off x="4385436" y="3179331"/>
          <a:ext cx="1623819" cy="10311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AB Calculus AP with Stats</a:t>
          </a:r>
          <a:endParaRPr lang="en-US" sz="1500" kern="1200" dirty="0"/>
        </a:p>
      </dsp:txBody>
      <dsp:txXfrm>
        <a:off x="4415637" y="3209532"/>
        <a:ext cx="1563417" cy="970723"/>
      </dsp:txXfrm>
    </dsp:sp>
    <dsp:sp modelId="{EB9CF8C3-7121-4EBA-8B63-06DF9EE9B76D}">
      <dsp:nvSpPr>
        <dsp:cNvPr id="0" name=""/>
        <dsp:cNvSpPr/>
      </dsp:nvSpPr>
      <dsp:spPr>
        <a:xfrm>
          <a:off x="4205012" y="4511314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3D4F0-E1C5-4009-815C-1AAE9B39A80A}">
      <dsp:nvSpPr>
        <dsp:cNvPr id="0" name=""/>
        <dsp:cNvSpPr/>
      </dsp:nvSpPr>
      <dsp:spPr>
        <a:xfrm>
          <a:off x="4385436" y="4682717"/>
          <a:ext cx="1623819" cy="10311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BC Calculus AP with Statistics</a:t>
          </a:r>
          <a:endParaRPr lang="en-US" sz="1500" kern="1200" dirty="0"/>
        </a:p>
      </dsp:txBody>
      <dsp:txXfrm>
        <a:off x="4415637" y="4712918"/>
        <a:ext cx="1563417" cy="970723"/>
      </dsp:txXfrm>
    </dsp:sp>
    <dsp:sp modelId="{D379E876-713A-4040-BFAA-03070E5EFCAE}">
      <dsp:nvSpPr>
        <dsp:cNvPr id="0" name=""/>
        <dsp:cNvSpPr/>
      </dsp:nvSpPr>
      <dsp:spPr>
        <a:xfrm>
          <a:off x="6189679" y="3007928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4F145-87BD-4849-9CDC-E688DE5BE6C3}">
      <dsp:nvSpPr>
        <dsp:cNvPr id="0" name=""/>
        <dsp:cNvSpPr/>
      </dsp:nvSpPr>
      <dsp:spPr>
        <a:xfrm>
          <a:off x="6370104" y="3179331"/>
          <a:ext cx="1623819" cy="10311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AOS BC Calculus with Stats</a:t>
          </a:r>
          <a:endParaRPr lang="en-US" sz="1500" kern="1200" dirty="0"/>
        </a:p>
      </dsp:txBody>
      <dsp:txXfrm>
        <a:off x="6400305" y="3209532"/>
        <a:ext cx="1563417" cy="970723"/>
      </dsp:txXfrm>
    </dsp:sp>
    <dsp:sp modelId="{11C6FDD3-9363-47FB-90C7-878301BDA347}">
      <dsp:nvSpPr>
        <dsp:cNvPr id="0" name=""/>
        <dsp:cNvSpPr/>
      </dsp:nvSpPr>
      <dsp:spPr>
        <a:xfrm>
          <a:off x="6189679" y="4511314"/>
          <a:ext cx="1623819" cy="1031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27D53-0559-407F-A29D-44DA490BFDBF}">
      <dsp:nvSpPr>
        <dsp:cNvPr id="0" name=""/>
        <dsp:cNvSpPr/>
      </dsp:nvSpPr>
      <dsp:spPr>
        <a:xfrm>
          <a:off x="6370104" y="4682717"/>
          <a:ext cx="1623819" cy="10311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Multivariable Calculus</a:t>
          </a:r>
          <a:endParaRPr lang="en-US" sz="1500" kern="1200" dirty="0"/>
        </a:p>
      </dsp:txBody>
      <dsp:txXfrm>
        <a:off x="6400305" y="4712918"/>
        <a:ext cx="1563417" cy="970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D0186-C101-4CB9-A772-BC20A6F82EFC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B83C2-E24A-4BC9-9868-176D53E01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4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llegeboard.org/psat-nmsqt/preparation/practice-for-the-test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collegeboard.org/ppt/psat/a-step-to-the-future-prepare-for-the-psat-nmsqt.pptx" TargetMode="External"/><Relationship Id="rId5" Type="http://schemas.openxmlformats.org/officeDocument/2006/relationships/hyperlink" Target="https://www.collegeboard.org/psat-nmsqt/what-to-bring-on-test-day" TargetMode="External"/><Relationship Id="rId4" Type="http://schemas.openxmlformats.org/officeDocument/2006/relationships/hyperlink" Target="https://www.collegeboard.org/psat-nmsqt/preparation/whats-on-the-test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is it- dominion High School rt7 Sterling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B83C2-E24A-4BC9-9868-176D53E0107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Zero period starts at 8am in home school –scheduling at home school-own transportation</a:t>
            </a:r>
          </a:p>
          <a:p>
            <a:r>
              <a:rPr lang="en-US" dirty="0" smtClean="0"/>
              <a:t>Arrive 945am Home 245</a:t>
            </a:r>
          </a:p>
          <a:p>
            <a:r>
              <a:rPr lang="en-US" dirty="0" smtClean="0"/>
              <a:t>Advisory group 18 students supported by one teacher all 4 years-visit u at home summer 2015</a:t>
            </a:r>
          </a:p>
          <a:p>
            <a:endParaRPr lang="en-US" dirty="0" smtClean="0"/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2 science 1 math-take math SOL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B83C2-E24A-4BC9-9868-176D53E0107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PSAT Dominion HS</a:t>
            </a:r>
          </a:p>
          <a:p>
            <a:r>
              <a:rPr lang="en-US" dirty="0" smtClean="0"/>
              <a:t> 20 to LCPS on line or book keeper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B83C2-E24A-4BC9-9868-176D53E0107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Preparation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Get Ready for the PSAT/NMSQT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 PSAT/NMSQT Practice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 with real PSAT/NMSQT questions in critical reading, math, and writing; find out when to guess; and learn other test-taking tips.</a:t>
            </a:r>
          </a:p>
          <a:p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Practice for the PSAT/NMSQT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 the Test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perform better if they know what’s on the test, how long each section takes, and other key details.</a:t>
            </a:r>
          </a:p>
          <a:p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What’s on the PSAT/NMSQT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 Day Reminders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No. 2 pencils? Check. Calculator? Check. What else should students bring to the test?</a:t>
            </a:r>
          </a:p>
          <a:p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What to Bring on Test Day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Educators: Help Students Prepare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Download a presentation that explains question types and discusses test-taking strategies.</a:t>
            </a:r>
          </a:p>
          <a:p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Prepare for the PSAT/NMSQT</a:t>
            </a:r>
            <a:r>
              <a:rPr lang="en-US" sz="1200" b="1" i="0" u="none" strike="noStrike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®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: A Step to the Future (.</a:t>
            </a:r>
            <a:r>
              <a:rPr lang="en-US" sz="1200" b="1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ppt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/2.7MB)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Best Preparation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best way to prepare for the PSAT/NMSQT is to take challenging courses, read widely, write frequently, and develop problem-solving skills both in the classroom and through extracurricular activities. These are the same habits that prepare students for the SAT and AP exams as well as college and career.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B83C2-E24A-4BC9-9868-176D53E0107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B83C2-E24A-4BC9-9868-176D53E010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95E54-E670-4F77-AF62-D54AD83F5C29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2639C-D106-44A8-A63A-EA62B230B04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TJAdmissions?feature=watc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Academy of 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it is</a:t>
            </a:r>
          </a:p>
          <a:p>
            <a:r>
              <a:rPr lang="en-US" dirty="0" smtClean="0"/>
              <a:t>How it works</a:t>
            </a:r>
          </a:p>
          <a:p>
            <a:r>
              <a:rPr lang="en-US" dirty="0" smtClean="0"/>
              <a:t>Application steps and time line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0"/>
            <a:ext cx="2215486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 mission of the Academy of Science (AOS</a:t>
            </a:r>
            <a:r>
              <a:rPr lang="en-US" i="1" dirty="0"/>
              <a:t>) is to provide an academic environment where students are encouraged to develop creative scientific endeavors of their own design, while having the opportunity to pursue a rich, well-rounded high school experience.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student at the Academy of Science will acquire skills to: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 smtClean="0"/>
              <a:t>Ask </a:t>
            </a:r>
            <a:r>
              <a:rPr lang="en-US" dirty="0"/>
              <a:t>sophisticated scientific questions and conduct research and experimentation </a:t>
            </a:r>
          </a:p>
          <a:p>
            <a:endParaRPr lang="en-US" dirty="0"/>
          </a:p>
          <a:p>
            <a:r>
              <a:rPr lang="en-US" dirty="0" smtClean="0"/>
              <a:t>Read</a:t>
            </a:r>
            <a:r>
              <a:rPr lang="en-US" dirty="0"/>
              <a:t>, write and communicate at a level that is required of university students </a:t>
            </a:r>
          </a:p>
          <a:p>
            <a:endParaRPr lang="en-US" dirty="0"/>
          </a:p>
          <a:p>
            <a:r>
              <a:rPr lang="en-US" dirty="0" smtClean="0"/>
              <a:t>Integrate </a:t>
            </a:r>
            <a:r>
              <a:rPr lang="en-US" dirty="0"/>
              <a:t>personal scientific and academic background into a broad (holistic) view of the world.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537096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this learning occurs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Nurturing </a:t>
            </a:r>
            <a:r>
              <a:rPr lang="en-US" dirty="0"/>
              <a:t>curiosity </a:t>
            </a:r>
          </a:p>
          <a:p>
            <a:r>
              <a:rPr lang="en-US" dirty="0" smtClean="0"/>
              <a:t>Encouraging </a:t>
            </a:r>
            <a:r>
              <a:rPr lang="en-US" dirty="0"/>
              <a:t>critical thinking </a:t>
            </a:r>
          </a:p>
          <a:p>
            <a:r>
              <a:rPr lang="en-US" dirty="0" smtClean="0"/>
              <a:t>Learning</a:t>
            </a:r>
            <a:r>
              <a:rPr lang="en-US" dirty="0"/>
              <a:t>, not by rote, but by application </a:t>
            </a:r>
          </a:p>
          <a:p>
            <a:r>
              <a:rPr lang="en-US" dirty="0" smtClean="0"/>
              <a:t>Becoming </a:t>
            </a:r>
            <a:r>
              <a:rPr lang="en-US" dirty="0"/>
              <a:t>an expert by original, self-designed research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Commitments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Live in LCPS school district</a:t>
            </a:r>
          </a:p>
          <a:p>
            <a:r>
              <a:rPr lang="en-US" sz="3600" dirty="0" smtClean="0"/>
              <a:t>Go to an LCPS school for High School</a:t>
            </a:r>
          </a:p>
          <a:p>
            <a:r>
              <a:rPr lang="en-US" sz="3600" dirty="0" smtClean="0"/>
              <a:t>Be there for 4 years</a:t>
            </a:r>
          </a:p>
          <a:p>
            <a:r>
              <a:rPr lang="en-US" sz="3600" dirty="0" smtClean="0"/>
              <a:t>Be taking Algebra 1 in 8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grade OR have passed it</a:t>
            </a:r>
          </a:p>
          <a:p>
            <a:r>
              <a:rPr lang="en-US" sz="3600" dirty="0" smtClean="0"/>
              <a:t>Be prepared to take Geometry in Summer 2015 rising 9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grade OR Summer 2016 rising 10</a:t>
            </a:r>
            <a:r>
              <a:rPr lang="en-US" sz="3600" baseline="30000" dirty="0" smtClean="0"/>
              <a:t>th</a:t>
            </a:r>
          </a:p>
          <a:p>
            <a:endParaRPr lang="en-US" baseline="30000" dirty="0" smtClean="0"/>
          </a:p>
          <a:p>
            <a:endParaRPr lang="en-US" baseline="300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435507"/>
            <a:ext cx="1066800" cy="115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in the Life of a AOS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days B days</a:t>
            </a:r>
          </a:p>
          <a:p>
            <a:r>
              <a:rPr lang="en-US" dirty="0" smtClean="0"/>
              <a:t>Zero period -9</a:t>
            </a:r>
            <a:r>
              <a:rPr lang="en-US" baseline="30000" dirty="0" smtClean="0"/>
              <a:t>th</a:t>
            </a:r>
            <a:r>
              <a:rPr lang="en-US" dirty="0" smtClean="0"/>
              <a:t> and 10 English</a:t>
            </a:r>
          </a:p>
          <a:p>
            <a:r>
              <a:rPr lang="en-US" dirty="0" smtClean="0"/>
              <a:t>Bus-Arrival</a:t>
            </a:r>
          </a:p>
          <a:p>
            <a:r>
              <a:rPr lang="en-US" dirty="0" smtClean="0"/>
              <a:t>Advisory</a:t>
            </a:r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blocks</a:t>
            </a:r>
          </a:p>
          <a:p>
            <a:r>
              <a:rPr lang="en-US" dirty="0" smtClean="0"/>
              <a:t>Math progression</a:t>
            </a:r>
          </a:p>
          <a:p>
            <a:r>
              <a:rPr lang="en-US" dirty="0" smtClean="0"/>
              <a:t>Science curriculum</a:t>
            </a:r>
          </a:p>
          <a:p>
            <a:r>
              <a:rPr lang="en-US" dirty="0" smtClean="0"/>
              <a:t>Home</a:t>
            </a:r>
          </a:p>
          <a:p>
            <a:r>
              <a:rPr lang="en-US" dirty="0" smtClean="0"/>
              <a:t>Projects</a:t>
            </a:r>
          </a:p>
          <a:p>
            <a:r>
              <a:rPr lang="en-US" dirty="0" smtClean="0"/>
              <a:t>International research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5334000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Math Progression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914400"/>
          <a:ext cx="8229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Integrated Science curriculum covers physics, earth science and chemistry in a three-credit sequence of courses taken during the first two years at the AOS. </a:t>
            </a:r>
          </a:p>
          <a:p>
            <a:endParaRPr lang="en-US" dirty="0"/>
          </a:p>
          <a:p>
            <a:r>
              <a:rPr lang="en-US" dirty="0" smtClean="0"/>
              <a:t>Freshmen </a:t>
            </a:r>
            <a:r>
              <a:rPr lang="en-US" dirty="0"/>
              <a:t>are enrolled in Integrated Science 1 &amp; 2; sophomores are enrolled in Integrated Science 3. </a:t>
            </a:r>
          </a:p>
          <a:p>
            <a:endParaRPr lang="en-US" dirty="0"/>
          </a:p>
          <a:p>
            <a:r>
              <a:rPr lang="en-US" dirty="0" smtClean="0"/>
              <a:t>To </a:t>
            </a:r>
            <a:r>
              <a:rPr lang="en-US" dirty="0"/>
              <a:t>meet graduation requirements, sophomores take EOC SOL tests in Earth Science and Chemistry in spring of their sophomore year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Integrated classical Mechanic- friction-weathering-atom-disassociation-acid/based chemistry -earth solar system –astronomy.</a:t>
            </a:r>
          </a:p>
          <a:p>
            <a:r>
              <a:rPr lang="en-US" dirty="0" smtClean="0"/>
              <a:t>Research project-publication. Past topics have been robotics polymer chemistry, math modeling molecular genetics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International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</a:t>
            </a:r>
            <a:r>
              <a:rPr lang="en-US" dirty="0"/>
              <a:t>students will work collaboratively with partners at high schools in both Singapore and South Korea. </a:t>
            </a:r>
          </a:p>
          <a:p>
            <a:r>
              <a:rPr lang="en-US" dirty="0" smtClean="0"/>
              <a:t>Projects </a:t>
            </a:r>
            <a:r>
              <a:rPr lang="en-US" dirty="0"/>
              <a:t>are chosen by application, merit, and suitability for collaborative research. </a:t>
            </a:r>
          </a:p>
          <a:p>
            <a:r>
              <a:rPr lang="en-US" dirty="0" smtClean="0"/>
              <a:t>In </a:t>
            </a:r>
            <a:r>
              <a:rPr lang="en-US" dirty="0"/>
              <a:t>the autumn students from collaborating schools visit to begin experimental design. In the summer, AOS students visit Korea or Singapore to present research. 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Application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Apply by September 25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PSAT Saturday October 18</a:t>
            </a:r>
            <a:r>
              <a:rPr lang="en-US" baseline="30000" dirty="0" smtClean="0"/>
              <a:t>th </a:t>
            </a:r>
          </a:p>
          <a:p>
            <a:r>
              <a:rPr lang="en-US" dirty="0" smtClean="0"/>
              <a:t>PSAT scores mid December</a:t>
            </a:r>
          </a:p>
          <a:p>
            <a:r>
              <a:rPr lang="en-US" dirty="0" smtClean="0"/>
              <a:t>Top 1/3 semi-finals notified by January 5</a:t>
            </a:r>
            <a:r>
              <a:rPr lang="en-US" baseline="30000" dirty="0" smtClean="0"/>
              <a:t>th</a:t>
            </a:r>
            <a:r>
              <a:rPr lang="en-US" dirty="0" smtClean="0"/>
              <a:t> 2015 </a:t>
            </a:r>
          </a:p>
          <a:p>
            <a:r>
              <a:rPr lang="en-US" dirty="0" smtClean="0"/>
              <a:t>Part 2 commence letters of recommendation Science and  Math teachers</a:t>
            </a:r>
          </a:p>
          <a:p>
            <a:r>
              <a:rPr lang="en-US" dirty="0" smtClean="0"/>
              <a:t>Writing prompt in January and application questions</a:t>
            </a:r>
          </a:p>
          <a:p>
            <a:r>
              <a:rPr lang="en-US" dirty="0" smtClean="0"/>
              <a:t>Interview (sometimes)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Apply, Pay $20,Study for PSAT</a:t>
            </a:r>
          </a:p>
          <a:p>
            <a:r>
              <a:rPr lang="en-US" dirty="0" smtClean="0"/>
              <a:t>http</a:t>
            </a:r>
            <a:r>
              <a:rPr lang="en-US" dirty="0"/>
              <a:t>://www.collegeboard.com/student/testing/psat/prep.html </a:t>
            </a:r>
            <a:endParaRPr lang="en-US" dirty="0" smtClean="0"/>
          </a:p>
          <a:p>
            <a:r>
              <a:rPr lang="en-US" dirty="0" smtClean="0"/>
              <a:t>Math</a:t>
            </a:r>
          </a:p>
          <a:p>
            <a:r>
              <a:rPr lang="en-US" dirty="0" smtClean="0"/>
              <a:t>Critical reading</a:t>
            </a:r>
          </a:p>
          <a:p>
            <a:r>
              <a:rPr lang="en-US" smtClean="0"/>
              <a:t>Writing </a:t>
            </a:r>
            <a:r>
              <a:rPr lang="en-US" dirty="0" smtClean="0"/>
              <a:t>Skills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5270395"/>
            <a:ext cx="1219200" cy="132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Jefferson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www.youtube.com/user/TJAdmissions?feature=watch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0035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586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740</Words>
  <Application>Microsoft Office PowerPoint</Application>
  <PresentationFormat>On-screen Show (4:3)</PresentationFormat>
  <Paragraphs>109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Academy of Science</vt:lpstr>
      <vt:lpstr>Mission</vt:lpstr>
      <vt:lpstr>A student at the Academy of Science will acquire skills to:  </vt:lpstr>
      <vt:lpstr>How this learning occurs</vt:lpstr>
      <vt:lpstr>Commitments</vt:lpstr>
      <vt:lpstr>Day in the Life of a AOS student</vt:lpstr>
      <vt:lpstr>Math Progression</vt:lpstr>
      <vt:lpstr>Science</vt:lpstr>
      <vt:lpstr>International Research</vt:lpstr>
      <vt:lpstr>Application Steps</vt:lpstr>
      <vt:lpstr>Next Steps</vt:lpstr>
      <vt:lpstr>Thomas Jefferson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Academy of Science</dc:title>
  <dc:creator>Bob</dc:creator>
  <cp:lastModifiedBy>jsloweyb</cp:lastModifiedBy>
  <cp:revision>4</cp:revision>
  <dcterms:created xsi:type="dcterms:W3CDTF">2014-09-14T11:55:42Z</dcterms:created>
  <dcterms:modified xsi:type="dcterms:W3CDTF">2014-09-18T13:37:38Z</dcterms:modified>
</cp:coreProperties>
</file>