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7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8FB901F-D7C0-4698-A696-823CC322F71B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A958BBA-12C2-4D2B-9F14-BF3BB1CAC42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charlie%20brown%20comic&amp;source=images&amp;cd=&amp;cad=rja&amp;uact=8&amp;docid=snXW7-GMhpEChM&amp;tbnid=tn4kDs3J0FSO7M:&amp;ved=0CAUQjRw&amp;url=http://immrfabulous.com/2012/12/10/youre-a-good-man-charlie-brown/&amp;ei=GHo5U-biGsnjrAGUxYC4CQ&amp;bvm=bv.63808443,d.aWc&amp;psig=AFQjCNEI3Jn-te9BDt4lLcsRW6wiAVZvtg&amp;ust=139636212354430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Spanish American war comic strips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800600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Create a </a:t>
            </a:r>
            <a:r>
              <a:rPr lang="en-US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800" dirty="0" smtClean="0"/>
              <a:t> </a:t>
            </a:r>
            <a:r>
              <a:rPr lang="en-US" sz="2800" dirty="0" smtClean="0"/>
              <a:t>slide Timeline event comic strip of the Spanish American War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 </a:t>
            </a: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/>
              <a:t>pictures that best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summarizes</a:t>
            </a:r>
            <a:r>
              <a:rPr lang="en-US" sz="2800" dirty="0" smtClean="0"/>
              <a:t> the war (think of a timeline</a:t>
            </a:r>
            <a:r>
              <a:rPr lang="en-US" sz="2800" dirty="0" smtClean="0"/>
              <a:t>).  The events must go in order!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i="1" dirty="0" smtClean="0"/>
              <a:t>Possible starting point </a:t>
            </a:r>
            <a:r>
              <a:rPr lang="en-US" sz="2800" dirty="0" smtClean="0"/>
              <a:t>- </a:t>
            </a:r>
            <a:r>
              <a:rPr lang="en-US" sz="2800" dirty="0"/>
              <a:t>Revolt </a:t>
            </a:r>
            <a:r>
              <a:rPr lang="en-US" sz="2800" dirty="0" smtClean="0"/>
              <a:t>in…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i="1" dirty="0" smtClean="0"/>
              <a:t>Possible ending point </a:t>
            </a:r>
            <a:r>
              <a:rPr lang="en-US" sz="2800" dirty="0" smtClean="0"/>
              <a:t>– US gains control of Cuba, Puerto Rico and the Philippines through the Treaty of Paris.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Within each </a:t>
            </a:r>
            <a:r>
              <a:rPr lang="en-US" sz="2800" dirty="0" smtClean="0"/>
              <a:t>slide,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a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sentence/summary </a:t>
            </a:r>
            <a:r>
              <a:rPr lang="en-US" sz="2800" dirty="0" smtClean="0"/>
              <a:t>that details what your </a:t>
            </a:r>
            <a:r>
              <a:rPr lang="en-US" sz="2800" dirty="0" smtClean="0"/>
              <a:t>drawing/event </a:t>
            </a:r>
            <a:r>
              <a:rPr lang="en-US" sz="2800" dirty="0" smtClean="0"/>
              <a:t>is about.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Comic strip needs to be </a:t>
            </a: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completely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colored</a:t>
            </a:r>
            <a:r>
              <a:rPr lang="en-US" sz="2800" dirty="0" smtClean="0"/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</a:t>
            </a:r>
            <a:r>
              <a:rPr lang="en-US" sz="2800" dirty="0" smtClean="0"/>
              <a:t> of your cartoon should say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Spanish American War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immrfabulous.com/wp-content/uploads/2012/12/charlie-brown-comic-strip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"/>
            <a:ext cx="2247900" cy="152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01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832</TotalTime>
  <Words>100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Essential</vt:lpstr>
      <vt:lpstr>Spanish American war comic strips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American war comic strips</dc:title>
  <dc:creator>Windows User</dc:creator>
  <cp:lastModifiedBy>Eiler, Ronald</cp:lastModifiedBy>
  <cp:revision>9</cp:revision>
  <dcterms:created xsi:type="dcterms:W3CDTF">2014-03-31T14:13:42Z</dcterms:created>
  <dcterms:modified xsi:type="dcterms:W3CDTF">2015-03-30T22:56:52Z</dcterms:modified>
</cp:coreProperties>
</file>