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7" r:id="rId10"/>
    <p:sldId id="266" r:id="rId11"/>
    <p:sldId id="262" r:id="rId12"/>
  </p:sldIdLst>
  <p:sldSz cx="9601200" cy="7315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968" y="4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1197187"/>
            <a:ext cx="8161020" cy="254677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3842174"/>
            <a:ext cx="7200900" cy="176614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3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1823722"/>
            <a:ext cx="8281035" cy="304291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4895429"/>
            <a:ext cx="8281035" cy="160019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8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5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89468"/>
            <a:ext cx="8281035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1793241"/>
            <a:ext cx="4061757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2672080"/>
            <a:ext cx="4061757" cy="39302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1793241"/>
            <a:ext cx="4081761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2672080"/>
            <a:ext cx="4081761" cy="39302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84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93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41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053255"/>
            <a:ext cx="4860608" cy="51985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2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053255"/>
            <a:ext cx="4860608" cy="51985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2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4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389467"/>
            <a:ext cx="2070259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89467"/>
            <a:ext cx="6090761" cy="619929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5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947333"/>
            <a:ext cx="8281035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5A786-B560-4742-8D93-74B7E2AD2D5C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81BC9-A58A-4ABE-9BB1-5F98BFC0B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89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8339"/>
          <a:stretch/>
        </p:blipFill>
        <p:spPr>
          <a:xfrm>
            <a:off x="190229" y="938464"/>
            <a:ext cx="9410971" cy="37894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Kindergarten</a:t>
            </a:r>
          </a:p>
        </p:txBody>
      </p:sp>
    </p:spTree>
    <p:extLst>
      <p:ext uri="{BB962C8B-B14F-4D97-AF65-F5344CB8AC3E}">
        <p14:creationId xmlns:p14="http://schemas.microsoft.com/office/powerpoint/2010/main" val="2819542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90" y="972090"/>
            <a:ext cx="9459310" cy="37609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Kindergarten</a:t>
            </a:r>
          </a:p>
        </p:txBody>
      </p:sp>
    </p:spTree>
    <p:extLst>
      <p:ext uri="{BB962C8B-B14F-4D97-AF65-F5344CB8AC3E}">
        <p14:creationId xmlns:p14="http://schemas.microsoft.com/office/powerpoint/2010/main" val="374495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0" y="1073956"/>
            <a:ext cx="9502250" cy="38303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Kindergarten</a:t>
            </a:r>
          </a:p>
        </p:txBody>
      </p:sp>
    </p:spTree>
    <p:extLst>
      <p:ext uri="{BB962C8B-B14F-4D97-AF65-F5344CB8AC3E}">
        <p14:creationId xmlns:p14="http://schemas.microsoft.com/office/powerpoint/2010/main" val="972709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90" y="978499"/>
            <a:ext cx="9443510" cy="37482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Kindergarten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90" y="4880137"/>
            <a:ext cx="9441738" cy="221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9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70" y="817134"/>
            <a:ext cx="8595766" cy="33512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Grade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70" y="4168347"/>
            <a:ext cx="8595766" cy="299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2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Grade 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27" y="1318209"/>
            <a:ext cx="9032274" cy="4721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229" y="759888"/>
            <a:ext cx="222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1 Continued</a:t>
            </a:r>
          </a:p>
        </p:txBody>
      </p:sp>
    </p:spTree>
    <p:extLst>
      <p:ext uri="{BB962C8B-B14F-4D97-AF65-F5344CB8AC3E}">
        <p14:creationId xmlns:p14="http://schemas.microsoft.com/office/powerpoint/2010/main" val="2386373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Grade 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51793"/>
          <a:stretch/>
        </p:blipFill>
        <p:spPr>
          <a:xfrm>
            <a:off x="473396" y="949953"/>
            <a:ext cx="9127804" cy="20338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96" y="5284736"/>
            <a:ext cx="5162550" cy="1885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49728"/>
          <a:stretch/>
        </p:blipFill>
        <p:spPr>
          <a:xfrm>
            <a:off x="473396" y="3085802"/>
            <a:ext cx="9127804" cy="212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3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Grade 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663" y="921363"/>
            <a:ext cx="8591550" cy="3343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" y="4264638"/>
            <a:ext cx="855345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66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Grade 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46" y="1496428"/>
            <a:ext cx="9109054" cy="4808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229" y="759888"/>
            <a:ext cx="222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1 Continued</a:t>
            </a:r>
          </a:p>
        </p:txBody>
      </p:sp>
    </p:spTree>
    <p:extLst>
      <p:ext uri="{BB962C8B-B14F-4D97-AF65-F5344CB8AC3E}">
        <p14:creationId xmlns:p14="http://schemas.microsoft.com/office/powerpoint/2010/main" val="133877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Grade 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945427"/>
            <a:ext cx="9115425" cy="519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74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229" y="192211"/>
            <a:ext cx="313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Grade 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51809"/>
          <a:stretch/>
        </p:blipFill>
        <p:spPr>
          <a:xfrm>
            <a:off x="946317" y="1350167"/>
            <a:ext cx="4762500" cy="19232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0131"/>
          <a:stretch/>
        </p:blipFill>
        <p:spPr>
          <a:xfrm>
            <a:off x="946317" y="3556137"/>
            <a:ext cx="4762500" cy="199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5239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2">
      <a:majorFont>
        <a:latin typeface="Bodoni MT"/>
        <a:ea typeface=""/>
        <a:cs typeface=""/>
      </a:majorFont>
      <a:minorFont>
        <a:latin typeface="Futura Medium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Theme" id="{13C23AFC-EC7D-44A2-BFE4-8D281340B4EA}" vid="{CEC59D7F-FD5D-4155-8F88-6931B7A76F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93</TotalTime>
  <Words>24</Words>
  <Application>Microsoft Office PowerPoint</Application>
  <PresentationFormat>Custom</PresentationFormat>
  <Paragraphs>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Bodoni MT</vt:lpstr>
      <vt:lpstr>Futura Medium</vt:lpstr>
      <vt:lpstr>Palatino Linotype</vt:lpstr>
      <vt:lpstr>CustomTheme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Lawrence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Magdalyn Dillier</dc:creator>
  <cp:lastModifiedBy>Maggie Dillier</cp:lastModifiedBy>
  <cp:revision>22</cp:revision>
  <dcterms:created xsi:type="dcterms:W3CDTF">2019-06-14T13:20:52Z</dcterms:created>
  <dcterms:modified xsi:type="dcterms:W3CDTF">2020-05-08T02:32:01Z</dcterms:modified>
</cp:coreProperties>
</file>