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283" r:id="rId4"/>
    <p:sldId id="258" r:id="rId5"/>
    <p:sldId id="284" r:id="rId6"/>
    <p:sldId id="259" r:id="rId7"/>
    <p:sldId id="285" r:id="rId8"/>
    <p:sldId id="260" r:id="rId9"/>
    <p:sldId id="286" r:id="rId10"/>
    <p:sldId id="261" r:id="rId11"/>
    <p:sldId id="287" r:id="rId12"/>
    <p:sldId id="262" r:id="rId13"/>
    <p:sldId id="288" r:id="rId14"/>
    <p:sldId id="263" r:id="rId15"/>
    <p:sldId id="289" r:id="rId16"/>
    <p:sldId id="264" r:id="rId17"/>
    <p:sldId id="290" r:id="rId18"/>
    <p:sldId id="265" r:id="rId19"/>
    <p:sldId id="291" r:id="rId20"/>
    <p:sldId id="266" r:id="rId21"/>
    <p:sldId id="292" r:id="rId22"/>
    <p:sldId id="267" r:id="rId23"/>
    <p:sldId id="293" r:id="rId24"/>
    <p:sldId id="268" r:id="rId25"/>
    <p:sldId id="294" r:id="rId26"/>
    <p:sldId id="269" r:id="rId27"/>
    <p:sldId id="295" r:id="rId28"/>
    <p:sldId id="270" r:id="rId29"/>
    <p:sldId id="296" r:id="rId30"/>
    <p:sldId id="271" r:id="rId31"/>
    <p:sldId id="297" r:id="rId32"/>
    <p:sldId id="272" r:id="rId33"/>
    <p:sldId id="298" r:id="rId34"/>
    <p:sldId id="273" r:id="rId35"/>
    <p:sldId id="300" r:id="rId36"/>
    <p:sldId id="274" r:id="rId37"/>
    <p:sldId id="301" r:id="rId38"/>
    <p:sldId id="275" r:id="rId39"/>
    <p:sldId id="302" r:id="rId40"/>
    <p:sldId id="276" r:id="rId41"/>
    <p:sldId id="303" r:id="rId42"/>
    <p:sldId id="277" r:id="rId43"/>
    <p:sldId id="304" r:id="rId44"/>
    <p:sldId id="279" r:id="rId45"/>
    <p:sldId id="305" r:id="rId46"/>
    <p:sldId id="280" r:id="rId47"/>
    <p:sldId id="306" r:id="rId48"/>
    <p:sldId id="281" r:id="rId49"/>
    <p:sldId id="307" r:id="rId50"/>
    <p:sldId id="282" r:id="rId51"/>
    <p:sldId id="308" r:id="rId52"/>
    <p:sldId id="309" r:id="rId53"/>
    <p:sldId id="310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14" autoAdjust="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24"/>
    </p:cViewPr>
  </p:sorterViewPr>
  <p:notesViewPr>
    <p:cSldViewPr>
      <p:cViewPr varScale="1">
        <p:scale>
          <a:sx n="54" d="100"/>
          <a:sy n="54" d="100"/>
        </p:scale>
        <p:origin x="-1902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16A4F4-1229-416F-8ABB-D3F2759AB9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241B5-1F18-4EAE-8490-A06918139E8A}" type="datetimeFigureOut">
              <a:rPr lang="en-US"/>
              <a:t>7/19/2017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A6CC0-8477-4E0E-A56C-9FBBAE4764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69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A6CC0-8477-4E0E-A56C-9FBBAE4764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57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>
              <a:gd name="T0" fmla="*/ 0 w 3625"/>
              <a:gd name="T1" fmla="*/ 1491 h 1492"/>
              <a:gd name="T2" fmla="*/ 0 w 3625"/>
              <a:gd name="T3" fmla="*/ 0 h 1492"/>
              <a:gd name="T4" fmla="*/ 171 w 3625"/>
              <a:gd name="T5" fmla="*/ 3 h 1492"/>
              <a:gd name="T6" fmla="*/ 355 w 3625"/>
              <a:gd name="T7" fmla="*/ 9 h 1492"/>
              <a:gd name="T8" fmla="*/ 499 w 3625"/>
              <a:gd name="T9" fmla="*/ 21 h 1492"/>
              <a:gd name="T10" fmla="*/ 650 w 3625"/>
              <a:gd name="T11" fmla="*/ 36 h 1492"/>
              <a:gd name="T12" fmla="*/ 809 w 3625"/>
              <a:gd name="T13" fmla="*/ 54 h 1492"/>
              <a:gd name="T14" fmla="*/ 957 w 3625"/>
              <a:gd name="T15" fmla="*/ 78 h 1492"/>
              <a:gd name="T16" fmla="*/ 1119 w 3625"/>
              <a:gd name="T17" fmla="*/ 105 h 1492"/>
              <a:gd name="T18" fmla="*/ 1261 w 3625"/>
              <a:gd name="T19" fmla="*/ 133 h 1492"/>
              <a:gd name="T20" fmla="*/ 1441 w 3625"/>
              <a:gd name="T21" fmla="*/ 175 h 1492"/>
              <a:gd name="T22" fmla="*/ 1598 w 3625"/>
              <a:gd name="T23" fmla="*/ 217 h 1492"/>
              <a:gd name="T24" fmla="*/ 1763 w 3625"/>
              <a:gd name="T25" fmla="*/ 269 h 1492"/>
              <a:gd name="T26" fmla="*/ 1887 w 3625"/>
              <a:gd name="T27" fmla="*/ 308 h 1492"/>
              <a:gd name="T28" fmla="*/ 2085 w 3625"/>
              <a:gd name="T29" fmla="*/ 384 h 1492"/>
              <a:gd name="T30" fmla="*/ 2230 w 3625"/>
              <a:gd name="T31" fmla="*/ 444 h 1492"/>
              <a:gd name="T32" fmla="*/ 2456 w 3625"/>
              <a:gd name="T33" fmla="*/ 547 h 1492"/>
              <a:gd name="T34" fmla="*/ 2666 w 3625"/>
              <a:gd name="T35" fmla="*/ 662 h 1492"/>
              <a:gd name="T36" fmla="*/ 2859 w 3625"/>
              <a:gd name="T37" fmla="*/ 786 h 1492"/>
              <a:gd name="T38" fmla="*/ 3046 w 3625"/>
              <a:gd name="T39" fmla="*/ 920 h 1492"/>
              <a:gd name="T40" fmla="*/ 3193 w 3625"/>
              <a:gd name="T41" fmla="*/ 1038 h 1492"/>
              <a:gd name="T42" fmla="*/ 3332 w 3625"/>
              <a:gd name="T43" fmla="*/ 1168 h 1492"/>
              <a:gd name="T44" fmla="*/ 3440 w 3625"/>
              <a:gd name="T45" fmla="*/ 1280 h 1492"/>
              <a:gd name="T46" fmla="*/ 3524 w 3625"/>
              <a:gd name="T47" fmla="*/ 1380 h 1492"/>
              <a:gd name="T48" fmla="*/ 3624 w 3625"/>
              <a:gd name="T49" fmla="*/ 1491 h 1492"/>
              <a:gd name="T50" fmla="*/ 3608 w 3625"/>
              <a:gd name="T51" fmla="*/ 1491 h 1492"/>
              <a:gd name="T52" fmla="*/ 0 w 3625"/>
              <a:gd name="T53" fmla="*/ 1491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2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>
              <a:gd name="T0" fmla="*/ 2718 w 5143"/>
              <a:gd name="T1" fmla="*/ 405 h 1902"/>
              <a:gd name="T2" fmla="*/ 2466 w 5143"/>
              <a:gd name="T3" fmla="*/ 333 h 1902"/>
              <a:gd name="T4" fmla="*/ 2202 w 5143"/>
              <a:gd name="T5" fmla="*/ 261 h 1902"/>
              <a:gd name="T6" fmla="*/ 1929 w 5143"/>
              <a:gd name="T7" fmla="*/ 198 h 1902"/>
              <a:gd name="T8" fmla="*/ 1695 w 5143"/>
              <a:gd name="T9" fmla="*/ 153 h 1902"/>
              <a:gd name="T10" fmla="*/ 1434 w 5143"/>
              <a:gd name="T11" fmla="*/ 111 h 1902"/>
              <a:gd name="T12" fmla="*/ 1188 w 5143"/>
              <a:gd name="T13" fmla="*/ 75 h 1902"/>
              <a:gd name="T14" fmla="*/ 957 w 5143"/>
              <a:gd name="T15" fmla="*/ 48 h 1902"/>
              <a:gd name="T16" fmla="*/ 747 w 5143"/>
              <a:gd name="T17" fmla="*/ 30 h 1902"/>
              <a:gd name="T18" fmla="*/ 501 w 5143"/>
              <a:gd name="T19" fmla="*/ 15 h 1902"/>
              <a:gd name="T20" fmla="*/ 246 w 5143"/>
              <a:gd name="T21" fmla="*/ 3 h 1902"/>
              <a:gd name="T22" fmla="*/ 0 w 5143"/>
              <a:gd name="T23" fmla="*/ 0 h 1902"/>
              <a:gd name="T24" fmla="*/ 0 w 5143"/>
              <a:gd name="T25" fmla="*/ 275 h 1902"/>
              <a:gd name="T26" fmla="*/ 0 w 5143"/>
              <a:gd name="T27" fmla="*/ 345 h 1902"/>
              <a:gd name="T28" fmla="*/ 0 w 5143"/>
              <a:gd name="T29" fmla="*/ 275 h 1902"/>
              <a:gd name="T30" fmla="*/ 0 w 5143"/>
              <a:gd name="T31" fmla="*/ 342 h 1902"/>
              <a:gd name="T32" fmla="*/ 339 w 5143"/>
              <a:gd name="T33" fmla="*/ 351 h 1902"/>
              <a:gd name="T34" fmla="*/ 606 w 5143"/>
              <a:gd name="T35" fmla="*/ 372 h 1902"/>
              <a:gd name="T36" fmla="*/ 852 w 5143"/>
              <a:gd name="T37" fmla="*/ 399 h 1902"/>
              <a:gd name="T38" fmla="*/ 1068 w 5143"/>
              <a:gd name="T39" fmla="*/ 435 h 1902"/>
              <a:gd name="T40" fmla="*/ 1275 w 5143"/>
              <a:gd name="T41" fmla="*/ 474 h 1902"/>
              <a:gd name="T42" fmla="*/ 1545 w 5143"/>
              <a:gd name="T43" fmla="*/ 540 h 1902"/>
              <a:gd name="T44" fmla="*/ 1761 w 5143"/>
              <a:gd name="T45" fmla="*/ 603 h 1902"/>
              <a:gd name="T46" fmla="*/ 1971 w 5143"/>
              <a:gd name="T47" fmla="*/ 678 h 1902"/>
              <a:gd name="T48" fmla="*/ 2166 w 5143"/>
              <a:gd name="T49" fmla="*/ 747 h 1902"/>
              <a:gd name="T50" fmla="*/ 2397 w 5143"/>
              <a:gd name="T51" fmla="*/ 852 h 1902"/>
              <a:gd name="T52" fmla="*/ 2613 w 5143"/>
              <a:gd name="T53" fmla="*/ 960 h 1902"/>
              <a:gd name="T54" fmla="*/ 2832 w 5143"/>
              <a:gd name="T55" fmla="*/ 1095 h 1902"/>
              <a:gd name="T56" fmla="*/ 3012 w 5143"/>
              <a:gd name="T57" fmla="*/ 1212 h 1902"/>
              <a:gd name="T58" fmla="*/ 3186 w 5143"/>
              <a:gd name="T59" fmla="*/ 1347 h 1902"/>
              <a:gd name="T60" fmla="*/ 3351 w 5143"/>
              <a:gd name="T61" fmla="*/ 1497 h 1902"/>
              <a:gd name="T62" fmla="*/ 3480 w 5143"/>
              <a:gd name="T63" fmla="*/ 1629 h 1902"/>
              <a:gd name="T64" fmla="*/ 3612 w 5143"/>
              <a:gd name="T65" fmla="*/ 1785 h 1902"/>
              <a:gd name="T66" fmla="*/ 3699 w 5143"/>
              <a:gd name="T67" fmla="*/ 1901 h 1902"/>
              <a:gd name="T68" fmla="*/ 5142 w 5143"/>
              <a:gd name="T69" fmla="*/ 1901 h 1902"/>
              <a:gd name="T70" fmla="*/ 5076 w 5143"/>
              <a:gd name="T71" fmla="*/ 1827 h 1902"/>
              <a:gd name="T72" fmla="*/ 4968 w 5143"/>
              <a:gd name="T73" fmla="*/ 1707 h 1902"/>
              <a:gd name="T74" fmla="*/ 4797 w 5143"/>
              <a:gd name="T75" fmla="*/ 1539 h 1902"/>
              <a:gd name="T76" fmla="*/ 4617 w 5143"/>
              <a:gd name="T77" fmla="*/ 1383 h 1902"/>
              <a:gd name="T78" fmla="*/ 4410 w 5143"/>
              <a:gd name="T79" fmla="*/ 1221 h 1902"/>
              <a:gd name="T80" fmla="*/ 4185 w 5143"/>
              <a:gd name="T81" fmla="*/ 1071 h 1902"/>
              <a:gd name="T82" fmla="*/ 3960 w 5143"/>
              <a:gd name="T83" fmla="*/ 939 h 1902"/>
              <a:gd name="T84" fmla="*/ 3708 w 5143"/>
              <a:gd name="T85" fmla="*/ 801 h 1902"/>
              <a:gd name="T86" fmla="*/ 3492 w 5143"/>
              <a:gd name="T87" fmla="*/ 702 h 1902"/>
              <a:gd name="T88" fmla="*/ 3231 w 5143"/>
              <a:gd name="T89" fmla="*/ 588 h 1902"/>
              <a:gd name="T90" fmla="*/ 2964 w 5143"/>
              <a:gd name="T91" fmla="*/ 489 h 1902"/>
              <a:gd name="T92" fmla="*/ 2718 w 5143"/>
              <a:gd name="T93" fmla="*/ 405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3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339 h 2325"/>
              <a:gd name="T4" fmla="*/ 558 w 5760"/>
              <a:gd name="T5" fmla="*/ 357 h 2325"/>
              <a:gd name="T6" fmla="*/ 807 w 5760"/>
              <a:gd name="T7" fmla="*/ 375 h 2325"/>
              <a:gd name="T8" fmla="*/ 1056 w 5760"/>
              <a:gd name="T9" fmla="*/ 399 h 2325"/>
              <a:gd name="T10" fmla="*/ 1272 w 5760"/>
              <a:gd name="T11" fmla="*/ 426 h 2325"/>
              <a:gd name="T12" fmla="*/ 1539 w 5760"/>
              <a:gd name="T13" fmla="*/ 465 h 2325"/>
              <a:gd name="T14" fmla="*/ 1791 w 5760"/>
              <a:gd name="T15" fmla="*/ 510 h 2325"/>
              <a:gd name="T16" fmla="*/ 2076 w 5760"/>
              <a:gd name="T17" fmla="*/ 570 h 2325"/>
              <a:gd name="T18" fmla="*/ 2334 w 5760"/>
              <a:gd name="T19" fmla="*/ 630 h 2325"/>
              <a:gd name="T20" fmla="*/ 2544 w 5760"/>
              <a:gd name="T21" fmla="*/ 687 h 2325"/>
              <a:gd name="T22" fmla="*/ 2775 w 5760"/>
              <a:gd name="T23" fmla="*/ 759 h 2325"/>
              <a:gd name="T24" fmla="*/ 3003 w 5760"/>
              <a:gd name="T25" fmla="*/ 837 h 2325"/>
              <a:gd name="T26" fmla="*/ 3231 w 5760"/>
              <a:gd name="T27" fmla="*/ 924 h 2325"/>
              <a:gd name="T28" fmla="*/ 3438 w 5760"/>
              <a:gd name="T29" fmla="*/ 1005 h 2325"/>
              <a:gd name="T30" fmla="*/ 3663 w 5760"/>
              <a:gd name="T31" fmla="*/ 1110 h 2325"/>
              <a:gd name="T32" fmla="*/ 3903 w 5760"/>
              <a:gd name="T33" fmla="*/ 1233 h 2325"/>
              <a:gd name="T34" fmla="*/ 4149 w 5760"/>
              <a:gd name="T35" fmla="*/ 1374 h 2325"/>
              <a:gd name="T36" fmla="*/ 4353 w 5760"/>
              <a:gd name="T37" fmla="*/ 1506 h 2325"/>
              <a:gd name="T38" fmla="*/ 4491 w 5760"/>
              <a:gd name="T39" fmla="*/ 1602 h 2325"/>
              <a:gd name="T40" fmla="*/ 4668 w 5760"/>
              <a:gd name="T41" fmla="*/ 1740 h 2325"/>
              <a:gd name="T42" fmla="*/ 4824 w 5760"/>
              <a:gd name="T43" fmla="*/ 1875 h 2325"/>
              <a:gd name="T44" fmla="*/ 4968 w 5760"/>
              <a:gd name="T45" fmla="*/ 2016 h 2325"/>
              <a:gd name="T46" fmla="*/ 5100 w 5760"/>
              <a:gd name="T47" fmla="*/ 2154 h 2325"/>
              <a:gd name="T48" fmla="*/ 5238 w 5760"/>
              <a:gd name="T49" fmla="*/ 2324 h 2325"/>
              <a:gd name="T50" fmla="*/ 5759 w 5760"/>
              <a:gd name="T51" fmla="*/ 2324 h 2325"/>
              <a:gd name="T52" fmla="*/ 5759 w 5760"/>
              <a:gd name="T53" fmla="*/ 1245 h 2325"/>
              <a:gd name="T54" fmla="*/ 5580 w 5760"/>
              <a:gd name="T55" fmla="*/ 1119 h 2325"/>
              <a:gd name="T56" fmla="*/ 5400 w 5760"/>
              <a:gd name="T57" fmla="*/ 1020 h 2325"/>
              <a:gd name="T58" fmla="*/ 5205 w 5760"/>
              <a:gd name="T59" fmla="*/ 918 h 2325"/>
              <a:gd name="T60" fmla="*/ 5031 w 5760"/>
              <a:gd name="T61" fmla="*/ 837 h 2325"/>
              <a:gd name="T62" fmla="*/ 4866 w 5760"/>
              <a:gd name="T63" fmla="*/ 771 h 2325"/>
              <a:gd name="T64" fmla="*/ 4710 w 5760"/>
              <a:gd name="T65" fmla="*/ 711 h 2325"/>
              <a:gd name="T66" fmla="*/ 4545 w 5760"/>
              <a:gd name="T67" fmla="*/ 651 h 2325"/>
              <a:gd name="T68" fmla="*/ 4386 w 5760"/>
              <a:gd name="T69" fmla="*/ 600 h 2325"/>
              <a:gd name="T70" fmla="*/ 4248 w 5760"/>
              <a:gd name="T71" fmla="*/ 552 h 2325"/>
              <a:gd name="T72" fmla="*/ 3993 w 5760"/>
              <a:gd name="T73" fmla="*/ 483 h 2325"/>
              <a:gd name="T74" fmla="*/ 3777 w 5760"/>
              <a:gd name="T75" fmla="*/ 423 h 2325"/>
              <a:gd name="T76" fmla="*/ 3564 w 5760"/>
              <a:gd name="T77" fmla="*/ 375 h 2325"/>
              <a:gd name="T78" fmla="*/ 3282 w 5760"/>
              <a:gd name="T79" fmla="*/ 312 h 2325"/>
              <a:gd name="T80" fmla="*/ 3003 w 5760"/>
              <a:gd name="T81" fmla="*/ 261 h 2325"/>
              <a:gd name="T82" fmla="*/ 2733 w 5760"/>
              <a:gd name="T83" fmla="*/ 213 h 2325"/>
              <a:gd name="T84" fmla="*/ 2451 w 5760"/>
              <a:gd name="T85" fmla="*/ 171 h 2325"/>
              <a:gd name="T86" fmla="*/ 2211 w 5760"/>
              <a:gd name="T87" fmla="*/ 138 h 2325"/>
              <a:gd name="T88" fmla="*/ 1974 w 5760"/>
              <a:gd name="T89" fmla="*/ 108 h 2325"/>
              <a:gd name="T90" fmla="*/ 1665 w 5760"/>
              <a:gd name="T91" fmla="*/ 81 h 2325"/>
              <a:gd name="T92" fmla="*/ 1437 w 5760"/>
              <a:gd name="T93" fmla="*/ 60 h 2325"/>
              <a:gd name="T94" fmla="*/ 1125 w 5760"/>
              <a:gd name="T95" fmla="*/ 36 h 2325"/>
              <a:gd name="T96" fmla="*/ 828 w 5760"/>
              <a:gd name="T97" fmla="*/ 21 h 2325"/>
              <a:gd name="T98" fmla="*/ 558 w 5760"/>
              <a:gd name="T99" fmla="*/ 12 h 2325"/>
              <a:gd name="T100" fmla="*/ 282 w 5760"/>
              <a:gd name="T101" fmla="*/ 3 h 2325"/>
              <a:gd name="T102" fmla="*/ 0 w 5760"/>
              <a:gd name="T103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4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351 h 1573"/>
              <a:gd name="T4" fmla="*/ 282 w 5760"/>
              <a:gd name="T5" fmla="*/ 357 h 1573"/>
              <a:gd name="T6" fmla="*/ 627 w 5760"/>
              <a:gd name="T7" fmla="*/ 363 h 1573"/>
              <a:gd name="T8" fmla="*/ 960 w 5760"/>
              <a:gd name="T9" fmla="*/ 375 h 1573"/>
              <a:gd name="T10" fmla="*/ 1218 w 5760"/>
              <a:gd name="T11" fmla="*/ 393 h 1573"/>
              <a:gd name="T12" fmla="*/ 1470 w 5760"/>
              <a:gd name="T13" fmla="*/ 411 h 1573"/>
              <a:gd name="T14" fmla="*/ 1746 w 5760"/>
              <a:gd name="T15" fmla="*/ 435 h 1573"/>
              <a:gd name="T16" fmla="*/ 2022 w 5760"/>
              <a:gd name="T17" fmla="*/ 462 h 1573"/>
              <a:gd name="T18" fmla="*/ 2340 w 5760"/>
              <a:gd name="T19" fmla="*/ 504 h 1573"/>
              <a:gd name="T20" fmla="*/ 2664 w 5760"/>
              <a:gd name="T21" fmla="*/ 549 h 1573"/>
              <a:gd name="T22" fmla="*/ 2952 w 5760"/>
              <a:gd name="T23" fmla="*/ 597 h 1573"/>
              <a:gd name="T24" fmla="*/ 3225 w 5760"/>
              <a:gd name="T25" fmla="*/ 648 h 1573"/>
              <a:gd name="T26" fmla="*/ 3513 w 5760"/>
              <a:gd name="T27" fmla="*/ 708 h 1573"/>
              <a:gd name="T28" fmla="*/ 3693 w 5760"/>
              <a:gd name="T29" fmla="*/ 750 h 1573"/>
              <a:gd name="T30" fmla="*/ 3936 w 5760"/>
              <a:gd name="T31" fmla="*/ 810 h 1573"/>
              <a:gd name="T32" fmla="*/ 4095 w 5760"/>
              <a:gd name="T33" fmla="*/ 855 h 1573"/>
              <a:gd name="T34" fmla="*/ 4281 w 5760"/>
              <a:gd name="T35" fmla="*/ 909 h 1573"/>
              <a:gd name="T36" fmla="*/ 4503 w 5760"/>
              <a:gd name="T37" fmla="*/ 981 h 1573"/>
              <a:gd name="T38" fmla="*/ 4704 w 5760"/>
              <a:gd name="T39" fmla="*/ 1053 h 1573"/>
              <a:gd name="T40" fmla="*/ 4911 w 5760"/>
              <a:gd name="T41" fmla="*/ 1131 h 1573"/>
              <a:gd name="T42" fmla="*/ 5073 w 5760"/>
              <a:gd name="T43" fmla="*/ 1197 h 1573"/>
              <a:gd name="T44" fmla="*/ 5256 w 5760"/>
              <a:gd name="T45" fmla="*/ 1281 h 1573"/>
              <a:gd name="T46" fmla="*/ 5475 w 5760"/>
              <a:gd name="T47" fmla="*/ 1401 h 1573"/>
              <a:gd name="T48" fmla="*/ 5628 w 5760"/>
              <a:gd name="T49" fmla="*/ 1482 h 1573"/>
              <a:gd name="T50" fmla="*/ 5759 w 5760"/>
              <a:gd name="T51" fmla="*/ 1572 h 1573"/>
              <a:gd name="T52" fmla="*/ 5759 w 5760"/>
              <a:gd name="T53" fmla="*/ 633 h 1573"/>
              <a:gd name="T54" fmla="*/ 5493 w 5760"/>
              <a:gd name="T55" fmla="*/ 570 h 1573"/>
              <a:gd name="T56" fmla="*/ 5214 w 5760"/>
              <a:gd name="T57" fmla="*/ 501 h 1573"/>
              <a:gd name="T58" fmla="*/ 4950 w 5760"/>
              <a:gd name="T59" fmla="*/ 444 h 1573"/>
              <a:gd name="T60" fmla="*/ 4701 w 5760"/>
              <a:gd name="T61" fmla="*/ 396 h 1573"/>
              <a:gd name="T62" fmla="*/ 4425 w 5760"/>
              <a:gd name="T63" fmla="*/ 348 h 1573"/>
              <a:gd name="T64" fmla="*/ 4110 w 5760"/>
              <a:gd name="T65" fmla="*/ 294 h 1573"/>
              <a:gd name="T66" fmla="*/ 3813 w 5760"/>
              <a:gd name="T67" fmla="*/ 252 h 1573"/>
              <a:gd name="T68" fmla="*/ 3549 w 5760"/>
              <a:gd name="T69" fmla="*/ 213 h 1573"/>
              <a:gd name="T70" fmla="*/ 3261 w 5760"/>
              <a:gd name="T71" fmla="*/ 183 h 1573"/>
              <a:gd name="T72" fmla="*/ 3015 w 5760"/>
              <a:gd name="T73" fmla="*/ 153 h 1573"/>
              <a:gd name="T74" fmla="*/ 2757 w 5760"/>
              <a:gd name="T75" fmla="*/ 129 h 1573"/>
              <a:gd name="T76" fmla="*/ 2520 w 5760"/>
              <a:gd name="T77" fmla="*/ 105 h 1573"/>
              <a:gd name="T78" fmla="*/ 2301 w 5760"/>
              <a:gd name="T79" fmla="*/ 87 h 1573"/>
              <a:gd name="T80" fmla="*/ 2013 w 5760"/>
              <a:gd name="T81" fmla="*/ 66 h 1573"/>
              <a:gd name="T82" fmla="*/ 1731 w 5760"/>
              <a:gd name="T83" fmla="*/ 48 h 1573"/>
              <a:gd name="T84" fmla="*/ 1524 w 5760"/>
              <a:gd name="T85" fmla="*/ 39 h 1573"/>
              <a:gd name="T86" fmla="*/ 1260 w 5760"/>
              <a:gd name="T87" fmla="*/ 27 h 1573"/>
              <a:gd name="T88" fmla="*/ 966 w 5760"/>
              <a:gd name="T89" fmla="*/ 15 h 1573"/>
              <a:gd name="T90" fmla="*/ 714 w 5760"/>
              <a:gd name="T91" fmla="*/ 12 h 1573"/>
              <a:gd name="T92" fmla="*/ 510 w 5760"/>
              <a:gd name="T93" fmla="*/ 6 h 1573"/>
              <a:gd name="T94" fmla="*/ 243 w 5760"/>
              <a:gd name="T95" fmla="*/ 0 h 1573"/>
              <a:gd name="T96" fmla="*/ 0 w 5760"/>
              <a:gd name="T97" fmla="*/ 0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5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339 h 970"/>
              <a:gd name="T4" fmla="*/ 318 w 5760"/>
              <a:gd name="T5" fmla="*/ 342 h 970"/>
              <a:gd name="T6" fmla="*/ 591 w 5760"/>
              <a:gd name="T7" fmla="*/ 348 h 970"/>
              <a:gd name="T8" fmla="*/ 846 w 5760"/>
              <a:gd name="T9" fmla="*/ 354 h 970"/>
              <a:gd name="T10" fmla="*/ 1074 w 5760"/>
              <a:gd name="T11" fmla="*/ 360 h 970"/>
              <a:gd name="T12" fmla="*/ 1314 w 5760"/>
              <a:gd name="T13" fmla="*/ 366 h 970"/>
              <a:gd name="T14" fmla="*/ 1599 w 5760"/>
              <a:gd name="T15" fmla="*/ 381 h 970"/>
              <a:gd name="T16" fmla="*/ 1911 w 5760"/>
              <a:gd name="T17" fmla="*/ 399 h 970"/>
              <a:gd name="T18" fmla="*/ 2241 w 5760"/>
              <a:gd name="T19" fmla="*/ 420 h 970"/>
              <a:gd name="T20" fmla="*/ 2619 w 5760"/>
              <a:gd name="T21" fmla="*/ 453 h 970"/>
              <a:gd name="T22" fmla="*/ 2889 w 5760"/>
              <a:gd name="T23" fmla="*/ 477 h 970"/>
              <a:gd name="T24" fmla="*/ 3177 w 5760"/>
              <a:gd name="T25" fmla="*/ 507 h 970"/>
              <a:gd name="T26" fmla="*/ 3498 w 5760"/>
              <a:gd name="T27" fmla="*/ 543 h 970"/>
              <a:gd name="T28" fmla="*/ 3813 w 5760"/>
              <a:gd name="T29" fmla="*/ 585 h 970"/>
              <a:gd name="T30" fmla="*/ 4044 w 5760"/>
              <a:gd name="T31" fmla="*/ 618 h 970"/>
              <a:gd name="T32" fmla="*/ 4365 w 5760"/>
              <a:gd name="T33" fmla="*/ 669 h 970"/>
              <a:gd name="T34" fmla="*/ 4683 w 5760"/>
              <a:gd name="T35" fmla="*/ 726 h 970"/>
              <a:gd name="T36" fmla="*/ 4980 w 5760"/>
              <a:gd name="T37" fmla="*/ 786 h 970"/>
              <a:gd name="T38" fmla="*/ 5268 w 5760"/>
              <a:gd name="T39" fmla="*/ 846 h 970"/>
              <a:gd name="T40" fmla="*/ 5646 w 5760"/>
              <a:gd name="T41" fmla="*/ 942 h 970"/>
              <a:gd name="T42" fmla="*/ 5759 w 5760"/>
              <a:gd name="T43" fmla="*/ 969 h 970"/>
              <a:gd name="T44" fmla="*/ 5759 w 5760"/>
              <a:gd name="T45" fmla="*/ 0 h 970"/>
              <a:gd name="T46" fmla="*/ 0 w 5760"/>
              <a:gd name="T47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6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>
              <a:gd name="T0" fmla="*/ 0 w 5760"/>
              <a:gd name="T1" fmla="*/ 753 h 1060"/>
              <a:gd name="T2" fmla="*/ 0 w 5760"/>
              <a:gd name="T3" fmla="*/ 1059 h 1060"/>
              <a:gd name="T4" fmla="*/ 5759 w 5760"/>
              <a:gd name="T5" fmla="*/ 1059 h 1060"/>
              <a:gd name="T6" fmla="*/ 5759 w 5760"/>
              <a:gd name="T7" fmla="*/ 0 h 1060"/>
              <a:gd name="T8" fmla="*/ 5430 w 5760"/>
              <a:gd name="T9" fmla="*/ 0 h 1060"/>
              <a:gd name="T10" fmla="*/ 5298 w 5760"/>
              <a:gd name="T11" fmla="*/ 84 h 1060"/>
              <a:gd name="T12" fmla="*/ 5136 w 5760"/>
              <a:gd name="T13" fmla="*/ 159 h 1060"/>
              <a:gd name="T14" fmla="*/ 4968 w 5760"/>
              <a:gd name="T15" fmla="*/ 222 h 1060"/>
              <a:gd name="T16" fmla="*/ 4812 w 5760"/>
              <a:gd name="T17" fmla="*/ 267 h 1060"/>
              <a:gd name="T18" fmla="*/ 4626 w 5760"/>
              <a:gd name="T19" fmla="*/ 324 h 1060"/>
              <a:gd name="T20" fmla="*/ 4440 w 5760"/>
              <a:gd name="T21" fmla="*/ 366 h 1060"/>
              <a:gd name="T22" fmla="*/ 4230 w 5760"/>
              <a:gd name="T23" fmla="*/ 414 h 1060"/>
              <a:gd name="T24" fmla="*/ 3939 w 5760"/>
              <a:gd name="T25" fmla="*/ 468 h 1060"/>
              <a:gd name="T26" fmla="*/ 3711 w 5760"/>
              <a:gd name="T27" fmla="*/ 504 h 1060"/>
              <a:gd name="T28" fmla="*/ 3441 w 5760"/>
              <a:gd name="T29" fmla="*/ 543 h 1060"/>
              <a:gd name="T30" fmla="*/ 3189 w 5760"/>
              <a:gd name="T31" fmla="*/ 579 h 1060"/>
              <a:gd name="T32" fmla="*/ 2925 w 5760"/>
              <a:gd name="T33" fmla="*/ 606 h 1060"/>
              <a:gd name="T34" fmla="*/ 2679 w 5760"/>
              <a:gd name="T35" fmla="*/ 633 h 1060"/>
              <a:gd name="T36" fmla="*/ 2418 w 5760"/>
              <a:gd name="T37" fmla="*/ 654 h 1060"/>
              <a:gd name="T38" fmla="*/ 2142 w 5760"/>
              <a:gd name="T39" fmla="*/ 675 h 1060"/>
              <a:gd name="T40" fmla="*/ 1896 w 5760"/>
              <a:gd name="T41" fmla="*/ 693 h 1060"/>
              <a:gd name="T42" fmla="*/ 1647 w 5760"/>
              <a:gd name="T43" fmla="*/ 708 h 1060"/>
              <a:gd name="T44" fmla="*/ 1404 w 5760"/>
              <a:gd name="T45" fmla="*/ 720 h 1060"/>
              <a:gd name="T46" fmla="*/ 1170 w 5760"/>
              <a:gd name="T47" fmla="*/ 732 h 1060"/>
              <a:gd name="T48" fmla="*/ 906 w 5760"/>
              <a:gd name="T49" fmla="*/ 738 h 1060"/>
              <a:gd name="T50" fmla="*/ 534 w 5760"/>
              <a:gd name="T51" fmla="*/ 747 h 1060"/>
              <a:gd name="T52" fmla="*/ 201 w 5760"/>
              <a:gd name="T53" fmla="*/ 753 h 1060"/>
              <a:gd name="T54" fmla="*/ 0 w 5760"/>
              <a:gd name="T55" fmla="*/ 753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7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>
              <a:gd name="T0" fmla="*/ 0 w 5284"/>
              <a:gd name="T1" fmla="*/ 366 h 673"/>
              <a:gd name="T2" fmla="*/ 0 w 5284"/>
              <a:gd name="T3" fmla="*/ 672 h 673"/>
              <a:gd name="T4" fmla="*/ 303 w 5284"/>
              <a:gd name="T5" fmla="*/ 672 h 673"/>
              <a:gd name="T6" fmla="*/ 723 w 5284"/>
              <a:gd name="T7" fmla="*/ 663 h 673"/>
              <a:gd name="T8" fmla="*/ 1020 w 5284"/>
              <a:gd name="T9" fmla="*/ 654 h 673"/>
              <a:gd name="T10" fmla="*/ 1302 w 5284"/>
              <a:gd name="T11" fmla="*/ 642 h 673"/>
              <a:gd name="T12" fmla="*/ 1554 w 5284"/>
              <a:gd name="T13" fmla="*/ 630 h 673"/>
              <a:gd name="T14" fmla="*/ 1779 w 5284"/>
              <a:gd name="T15" fmla="*/ 615 h 673"/>
              <a:gd name="T16" fmla="*/ 1962 w 5284"/>
              <a:gd name="T17" fmla="*/ 606 h 673"/>
              <a:gd name="T18" fmla="*/ 2193 w 5284"/>
              <a:gd name="T19" fmla="*/ 588 h 673"/>
              <a:gd name="T20" fmla="*/ 2448 w 5284"/>
              <a:gd name="T21" fmla="*/ 570 h 673"/>
              <a:gd name="T22" fmla="*/ 2700 w 5284"/>
              <a:gd name="T23" fmla="*/ 546 h 673"/>
              <a:gd name="T24" fmla="*/ 2904 w 5284"/>
              <a:gd name="T25" fmla="*/ 528 h 673"/>
              <a:gd name="T26" fmla="*/ 3138 w 5284"/>
              <a:gd name="T27" fmla="*/ 498 h 673"/>
              <a:gd name="T28" fmla="*/ 3324 w 5284"/>
              <a:gd name="T29" fmla="*/ 474 h 673"/>
              <a:gd name="T30" fmla="*/ 3534 w 5284"/>
              <a:gd name="T31" fmla="*/ 447 h 673"/>
              <a:gd name="T32" fmla="*/ 3735 w 5284"/>
              <a:gd name="T33" fmla="*/ 420 h 673"/>
              <a:gd name="T34" fmla="*/ 3933 w 5284"/>
              <a:gd name="T35" fmla="*/ 384 h 673"/>
              <a:gd name="T36" fmla="*/ 4116 w 5284"/>
              <a:gd name="T37" fmla="*/ 351 h 673"/>
              <a:gd name="T38" fmla="*/ 4266 w 5284"/>
              <a:gd name="T39" fmla="*/ 318 h 673"/>
              <a:gd name="T40" fmla="*/ 4446 w 5284"/>
              <a:gd name="T41" fmla="*/ 279 h 673"/>
              <a:gd name="T42" fmla="*/ 4620 w 5284"/>
              <a:gd name="T43" fmla="*/ 237 h 673"/>
              <a:gd name="T44" fmla="*/ 4779 w 5284"/>
              <a:gd name="T45" fmla="*/ 192 h 673"/>
              <a:gd name="T46" fmla="*/ 4920 w 5284"/>
              <a:gd name="T47" fmla="*/ 147 h 673"/>
              <a:gd name="T48" fmla="*/ 5085 w 5284"/>
              <a:gd name="T49" fmla="*/ 90 h 673"/>
              <a:gd name="T50" fmla="*/ 5193 w 5284"/>
              <a:gd name="T51" fmla="*/ 42 h 673"/>
              <a:gd name="T52" fmla="*/ 5283 w 5284"/>
              <a:gd name="T53" fmla="*/ 0 h 673"/>
              <a:gd name="T54" fmla="*/ 3201 w 5284"/>
              <a:gd name="T55" fmla="*/ 0 h 673"/>
              <a:gd name="T56" fmla="*/ 2982 w 5284"/>
              <a:gd name="T57" fmla="*/ 57 h 673"/>
              <a:gd name="T58" fmla="*/ 2775 w 5284"/>
              <a:gd name="T59" fmla="*/ 108 h 673"/>
              <a:gd name="T60" fmla="*/ 2562 w 5284"/>
              <a:gd name="T61" fmla="*/ 150 h 673"/>
              <a:gd name="T62" fmla="*/ 2397 w 5284"/>
              <a:gd name="T63" fmla="*/ 183 h 673"/>
              <a:gd name="T64" fmla="*/ 2205 w 5284"/>
              <a:gd name="T65" fmla="*/ 213 h 673"/>
              <a:gd name="T66" fmla="*/ 2001 w 5284"/>
              <a:gd name="T67" fmla="*/ 243 h 673"/>
              <a:gd name="T68" fmla="*/ 1776 w 5284"/>
              <a:gd name="T69" fmla="*/ 273 h 673"/>
              <a:gd name="T70" fmla="*/ 1536 w 5284"/>
              <a:gd name="T71" fmla="*/ 297 h 673"/>
              <a:gd name="T72" fmla="*/ 1344 w 5284"/>
              <a:gd name="T73" fmla="*/ 312 h 673"/>
              <a:gd name="T74" fmla="*/ 1134 w 5284"/>
              <a:gd name="T75" fmla="*/ 330 h 673"/>
              <a:gd name="T76" fmla="*/ 921 w 5284"/>
              <a:gd name="T77" fmla="*/ 342 h 673"/>
              <a:gd name="T78" fmla="*/ 696 w 5284"/>
              <a:gd name="T79" fmla="*/ 354 h 673"/>
              <a:gd name="T80" fmla="*/ 501 w 5284"/>
              <a:gd name="T81" fmla="*/ 360 h 673"/>
              <a:gd name="T82" fmla="*/ 279 w 5284"/>
              <a:gd name="T83" fmla="*/ 366 h 673"/>
              <a:gd name="T84" fmla="*/ 99 w 5284"/>
              <a:gd name="T85" fmla="*/ 369 h 673"/>
              <a:gd name="T86" fmla="*/ 0 w 5284"/>
              <a:gd name="T87" fmla="*/ 366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8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85 h 286"/>
              <a:gd name="T4" fmla="*/ 192 w 2884"/>
              <a:gd name="T5" fmla="*/ 285 h 286"/>
              <a:gd name="T6" fmla="*/ 384 w 2884"/>
              <a:gd name="T7" fmla="*/ 282 h 286"/>
              <a:gd name="T8" fmla="*/ 579 w 2884"/>
              <a:gd name="T9" fmla="*/ 276 h 286"/>
              <a:gd name="T10" fmla="*/ 789 w 2884"/>
              <a:gd name="T11" fmla="*/ 267 h 286"/>
              <a:gd name="T12" fmla="*/ 999 w 2884"/>
              <a:gd name="T13" fmla="*/ 258 h 286"/>
              <a:gd name="T14" fmla="*/ 1161 w 2884"/>
              <a:gd name="T15" fmla="*/ 246 h 286"/>
              <a:gd name="T16" fmla="*/ 1302 w 2884"/>
              <a:gd name="T17" fmla="*/ 234 h 286"/>
              <a:gd name="T18" fmla="*/ 1458 w 2884"/>
              <a:gd name="T19" fmla="*/ 222 h 286"/>
              <a:gd name="T20" fmla="*/ 1665 w 2884"/>
              <a:gd name="T21" fmla="*/ 201 h 286"/>
              <a:gd name="T22" fmla="*/ 1992 w 2884"/>
              <a:gd name="T23" fmla="*/ 159 h 286"/>
              <a:gd name="T24" fmla="*/ 2301 w 2884"/>
              <a:gd name="T25" fmla="*/ 117 h 286"/>
              <a:gd name="T26" fmla="*/ 2604 w 2884"/>
              <a:gd name="T27" fmla="*/ 60 h 286"/>
              <a:gd name="T28" fmla="*/ 2883 w 2884"/>
              <a:gd name="T29" fmla="*/ 0 h 286"/>
              <a:gd name="T30" fmla="*/ 0 w 2884"/>
              <a:gd name="T31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4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8382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838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CA5B79D-88C8-40B7-BE63-5016534E34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49CA8-70F6-4B31-8683-59B2DCAE49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24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F6E13-2B47-44C0-8F48-E3E1260249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255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2777F-982D-4D0B-8F9E-7613C0AEC5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07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7EF48-B8F0-4E52-A235-12E7A618CE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0862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A8DA-BA55-4CF2-A727-6537B20D90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23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FDE0CD-F7D4-4550-A13D-40A319A5B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630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C7ABB-0CBC-4616-9297-FF8D3B819D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56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D22D5-80A6-456B-BDF8-697E1DB121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28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86049-6095-4081-8FF8-CD9A0C0868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8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4A16D-A092-4A59-A22D-639D1C522D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525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BE17835-1682-4D0B-87AC-1D82E6ECA9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733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>
              <a:gd name="T0" fmla="*/ 0 w 3625"/>
              <a:gd name="T1" fmla="*/ 1491 h 1492"/>
              <a:gd name="T2" fmla="*/ 0 w 3625"/>
              <a:gd name="T3" fmla="*/ 0 h 1492"/>
              <a:gd name="T4" fmla="*/ 171 w 3625"/>
              <a:gd name="T5" fmla="*/ 3 h 1492"/>
              <a:gd name="T6" fmla="*/ 355 w 3625"/>
              <a:gd name="T7" fmla="*/ 9 h 1492"/>
              <a:gd name="T8" fmla="*/ 499 w 3625"/>
              <a:gd name="T9" fmla="*/ 21 h 1492"/>
              <a:gd name="T10" fmla="*/ 650 w 3625"/>
              <a:gd name="T11" fmla="*/ 36 h 1492"/>
              <a:gd name="T12" fmla="*/ 809 w 3625"/>
              <a:gd name="T13" fmla="*/ 54 h 1492"/>
              <a:gd name="T14" fmla="*/ 957 w 3625"/>
              <a:gd name="T15" fmla="*/ 78 h 1492"/>
              <a:gd name="T16" fmla="*/ 1119 w 3625"/>
              <a:gd name="T17" fmla="*/ 105 h 1492"/>
              <a:gd name="T18" fmla="*/ 1261 w 3625"/>
              <a:gd name="T19" fmla="*/ 133 h 1492"/>
              <a:gd name="T20" fmla="*/ 1441 w 3625"/>
              <a:gd name="T21" fmla="*/ 175 h 1492"/>
              <a:gd name="T22" fmla="*/ 1598 w 3625"/>
              <a:gd name="T23" fmla="*/ 217 h 1492"/>
              <a:gd name="T24" fmla="*/ 1763 w 3625"/>
              <a:gd name="T25" fmla="*/ 269 h 1492"/>
              <a:gd name="T26" fmla="*/ 1887 w 3625"/>
              <a:gd name="T27" fmla="*/ 308 h 1492"/>
              <a:gd name="T28" fmla="*/ 2085 w 3625"/>
              <a:gd name="T29" fmla="*/ 384 h 1492"/>
              <a:gd name="T30" fmla="*/ 2230 w 3625"/>
              <a:gd name="T31" fmla="*/ 444 h 1492"/>
              <a:gd name="T32" fmla="*/ 2456 w 3625"/>
              <a:gd name="T33" fmla="*/ 547 h 1492"/>
              <a:gd name="T34" fmla="*/ 2666 w 3625"/>
              <a:gd name="T35" fmla="*/ 662 h 1492"/>
              <a:gd name="T36" fmla="*/ 2859 w 3625"/>
              <a:gd name="T37" fmla="*/ 786 h 1492"/>
              <a:gd name="T38" fmla="*/ 3046 w 3625"/>
              <a:gd name="T39" fmla="*/ 920 h 1492"/>
              <a:gd name="T40" fmla="*/ 3193 w 3625"/>
              <a:gd name="T41" fmla="*/ 1038 h 1492"/>
              <a:gd name="T42" fmla="*/ 3332 w 3625"/>
              <a:gd name="T43" fmla="*/ 1168 h 1492"/>
              <a:gd name="T44" fmla="*/ 3440 w 3625"/>
              <a:gd name="T45" fmla="*/ 1280 h 1492"/>
              <a:gd name="T46" fmla="*/ 3524 w 3625"/>
              <a:gd name="T47" fmla="*/ 1380 h 1492"/>
              <a:gd name="T48" fmla="*/ 3624 w 3625"/>
              <a:gd name="T49" fmla="*/ 1491 h 1492"/>
              <a:gd name="T50" fmla="*/ 3608 w 3625"/>
              <a:gd name="T51" fmla="*/ 1491 h 1492"/>
              <a:gd name="T52" fmla="*/ 0 w 3625"/>
              <a:gd name="T53" fmla="*/ 1491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>
              <a:gd name="T0" fmla="*/ 2718 w 5143"/>
              <a:gd name="T1" fmla="*/ 405 h 1902"/>
              <a:gd name="T2" fmla="*/ 2466 w 5143"/>
              <a:gd name="T3" fmla="*/ 333 h 1902"/>
              <a:gd name="T4" fmla="*/ 2202 w 5143"/>
              <a:gd name="T5" fmla="*/ 261 h 1902"/>
              <a:gd name="T6" fmla="*/ 1929 w 5143"/>
              <a:gd name="T7" fmla="*/ 198 h 1902"/>
              <a:gd name="T8" fmla="*/ 1695 w 5143"/>
              <a:gd name="T9" fmla="*/ 153 h 1902"/>
              <a:gd name="T10" fmla="*/ 1434 w 5143"/>
              <a:gd name="T11" fmla="*/ 111 h 1902"/>
              <a:gd name="T12" fmla="*/ 1188 w 5143"/>
              <a:gd name="T13" fmla="*/ 75 h 1902"/>
              <a:gd name="T14" fmla="*/ 957 w 5143"/>
              <a:gd name="T15" fmla="*/ 48 h 1902"/>
              <a:gd name="T16" fmla="*/ 747 w 5143"/>
              <a:gd name="T17" fmla="*/ 30 h 1902"/>
              <a:gd name="T18" fmla="*/ 501 w 5143"/>
              <a:gd name="T19" fmla="*/ 15 h 1902"/>
              <a:gd name="T20" fmla="*/ 246 w 5143"/>
              <a:gd name="T21" fmla="*/ 3 h 1902"/>
              <a:gd name="T22" fmla="*/ 0 w 5143"/>
              <a:gd name="T23" fmla="*/ 0 h 1902"/>
              <a:gd name="T24" fmla="*/ 0 w 5143"/>
              <a:gd name="T25" fmla="*/ 275 h 1902"/>
              <a:gd name="T26" fmla="*/ 0 w 5143"/>
              <a:gd name="T27" fmla="*/ 345 h 1902"/>
              <a:gd name="T28" fmla="*/ 0 w 5143"/>
              <a:gd name="T29" fmla="*/ 275 h 1902"/>
              <a:gd name="T30" fmla="*/ 0 w 5143"/>
              <a:gd name="T31" fmla="*/ 342 h 1902"/>
              <a:gd name="T32" fmla="*/ 339 w 5143"/>
              <a:gd name="T33" fmla="*/ 351 h 1902"/>
              <a:gd name="T34" fmla="*/ 606 w 5143"/>
              <a:gd name="T35" fmla="*/ 372 h 1902"/>
              <a:gd name="T36" fmla="*/ 852 w 5143"/>
              <a:gd name="T37" fmla="*/ 399 h 1902"/>
              <a:gd name="T38" fmla="*/ 1068 w 5143"/>
              <a:gd name="T39" fmla="*/ 435 h 1902"/>
              <a:gd name="T40" fmla="*/ 1275 w 5143"/>
              <a:gd name="T41" fmla="*/ 474 h 1902"/>
              <a:gd name="T42" fmla="*/ 1545 w 5143"/>
              <a:gd name="T43" fmla="*/ 540 h 1902"/>
              <a:gd name="T44" fmla="*/ 1761 w 5143"/>
              <a:gd name="T45" fmla="*/ 603 h 1902"/>
              <a:gd name="T46" fmla="*/ 1971 w 5143"/>
              <a:gd name="T47" fmla="*/ 678 h 1902"/>
              <a:gd name="T48" fmla="*/ 2166 w 5143"/>
              <a:gd name="T49" fmla="*/ 747 h 1902"/>
              <a:gd name="T50" fmla="*/ 2397 w 5143"/>
              <a:gd name="T51" fmla="*/ 852 h 1902"/>
              <a:gd name="T52" fmla="*/ 2613 w 5143"/>
              <a:gd name="T53" fmla="*/ 960 h 1902"/>
              <a:gd name="T54" fmla="*/ 2832 w 5143"/>
              <a:gd name="T55" fmla="*/ 1095 h 1902"/>
              <a:gd name="T56" fmla="*/ 3012 w 5143"/>
              <a:gd name="T57" fmla="*/ 1212 h 1902"/>
              <a:gd name="T58" fmla="*/ 3186 w 5143"/>
              <a:gd name="T59" fmla="*/ 1347 h 1902"/>
              <a:gd name="T60" fmla="*/ 3351 w 5143"/>
              <a:gd name="T61" fmla="*/ 1497 h 1902"/>
              <a:gd name="T62" fmla="*/ 3480 w 5143"/>
              <a:gd name="T63" fmla="*/ 1629 h 1902"/>
              <a:gd name="T64" fmla="*/ 3612 w 5143"/>
              <a:gd name="T65" fmla="*/ 1785 h 1902"/>
              <a:gd name="T66" fmla="*/ 3699 w 5143"/>
              <a:gd name="T67" fmla="*/ 1901 h 1902"/>
              <a:gd name="T68" fmla="*/ 5142 w 5143"/>
              <a:gd name="T69" fmla="*/ 1901 h 1902"/>
              <a:gd name="T70" fmla="*/ 5076 w 5143"/>
              <a:gd name="T71" fmla="*/ 1827 h 1902"/>
              <a:gd name="T72" fmla="*/ 4968 w 5143"/>
              <a:gd name="T73" fmla="*/ 1707 h 1902"/>
              <a:gd name="T74" fmla="*/ 4797 w 5143"/>
              <a:gd name="T75" fmla="*/ 1539 h 1902"/>
              <a:gd name="T76" fmla="*/ 4617 w 5143"/>
              <a:gd name="T77" fmla="*/ 1383 h 1902"/>
              <a:gd name="T78" fmla="*/ 4410 w 5143"/>
              <a:gd name="T79" fmla="*/ 1221 h 1902"/>
              <a:gd name="T80" fmla="*/ 4185 w 5143"/>
              <a:gd name="T81" fmla="*/ 1071 h 1902"/>
              <a:gd name="T82" fmla="*/ 3960 w 5143"/>
              <a:gd name="T83" fmla="*/ 939 h 1902"/>
              <a:gd name="T84" fmla="*/ 3708 w 5143"/>
              <a:gd name="T85" fmla="*/ 801 h 1902"/>
              <a:gd name="T86" fmla="*/ 3492 w 5143"/>
              <a:gd name="T87" fmla="*/ 702 h 1902"/>
              <a:gd name="T88" fmla="*/ 3231 w 5143"/>
              <a:gd name="T89" fmla="*/ 588 h 1902"/>
              <a:gd name="T90" fmla="*/ 2964 w 5143"/>
              <a:gd name="T91" fmla="*/ 489 h 1902"/>
              <a:gd name="T92" fmla="*/ 2718 w 5143"/>
              <a:gd name="T93" fmla="*/ 405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49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339 h 2325"/>
              <a:gd name="T4" fmla="*/ 558 w 5760"/>
              <a:gd name="T5" fmla="*/ 357 h 2325"/>
              <a:gd name="T6" fmla="*/ 807 w 5760"/>
              <a:gd name="T7" fmla="*/ 375 h 2325"/>
              <a:gd name="T8" fmla="*/ 1056 w 5760"/>
              <a:gd name="T9" fmla="*/ 399 h 2325"/>
              <a:gd name="T10" fmla="*/ 1272 w 5760"/>
              <a:gd name="T11" fmla="*/ 426 h 2325"/>
              <a:gd name="T12" fmla="*/ 1539 w 5760"/>
              <a:gd name="T13" fmla="*/ 465 h 2325"/>
              <a:gd name="T14" fmla="*/ 1791 w 5760"/>
              <a:gd name="T15" fmla="*/ 510 h 2325"/>
              <a:gd name="T16" fmla="*/ 2076 w 5760"/>
              <a:gd name="T17" fmla="*/ 570 h 2325"/>
              <a:gd name="T18" fmla="*/ 2334 w 5760"/>
              <a:gd name="T19" fmla="*/ 630 h 2325"/>
              <a:gd name="T20" fmla="*/ 2544 w 5760"/>
              <a:gd name="T21" fmla="*/ 687 h 2325"/>
              <a:gd name="T22" fmla="*/ 2775 w 5760"/>
              <a:gd name="T23" fmla="*/ 759 h 2325"/>
              <a:gd name="T24" fmla="*/ 3003 w 5760"/>
              <a:gd name="T25" fmla="*/ 837 h 2325"/>
              <a:gd name="T26" fmla="*/ 3231 w 5760"/>
              <a:gd name="T27" fmla="*/ 924 h 2325"/>
              <a:gd name="T28" fmla="*/ 3438 w 5760"/>
              <a:gd name="T29" fmla="*/ 1005 h 2325"/>
              <a:gd name="T30" fmla="*/ 3663 w 5760"/>
              <a:gd name="T31" fmla="*/ 1110 h 2325"/>
              <a:gd name="T32" fmla="*/ 3903 w 5760"/>
              <a:gd name="T33" fmla="*/ 1233 h 2325"/>
              <a:gd name="T34" fmla="*/ 4149 w 5760"/>
              <a:gd name="T35" fmla="*/ 1374 h 2325"/>
              <a:gd name="T36" fmla="*/ 4353 w 5760"/>
              <a:gd name="T37" fmla="*/ 1506 h 2325"/>
              <a:gd name="T38" fmla="*/ 4491 w 5760"/>
              <a:gd name="T39" fmla="*/ 1602 h 2325"/>
              <a:gd name="T40" fmla="*/ 4668 w 5760"/>
              <a:gd name="T41" fmla="*/ 1740 h 2325"/>
              <a:gd name="T42" fmla="*/ 4824 w 5760"/>
              <a:gd name="T43" fmla="*/ 1875 h 2325"/>
              <a:gd name="T44" fmla="*/ 4968 w 5760"/>
              <a:gd name="T45" fmla="*/ 2016 h 2325"/>
              <a:gd name="T46" fmla="*/ 5100 w 5760"/>
              <a:gd name="T47" fmla="*/ 2154 h 2325"/>
              <a:gd name="T48" fmla="*/ 5238 w 5760"/>
              <a:gd name="T49" fmla="*/ 2324 h 2325"/>
              <a:gd name="T50" fmla="*/ 5759 w 5760"/>
              <a:gd name="T51" fmla="*/ 2324 h 2325"/>
              <a:gd name="T52" fmla="*/ 5759 w 5760"/>
              <a:gd name="T53" fmla="*/ 1245 h 2325"/>
              <a:gd name="T54" fmla="*/ 5580 w 5760"/>
              <a:gd name="T55" fmla="*/ 1119 h 2325"/>
              <a:gd name="T56" fmla="*/ 5400 w 5760"/>
              <a:gd name="T57" fmla="*/ 1020 h 2325"/>
              <a:gd name="T58" fmla="*/ 5205 w 5760"/>
              <a:gd name="T59" fmla="*/ 918 h 2325"/>
              <a:gd name="T60" fmla="*/ 5031 w 5760"/>
              <a:gd name="T61" fmla="*/ 837 h 2325"/>
              <a:gd name="T62" fmla="*/ 4866 w 5760"/>
              <a:gd name="T63" fmla="*/ 771 h 2325"/>
              <a:gd name="T64" fmla="*/ 4710 w 5760"/>
              <a:gd name="T65" fmla="*/ 711 h 2325"/>
              <a:gd name="T66" fmla="*/ 4545 w 5760"/>
              <a:gd name="T67" fmla="*/ 651 h 2325"/>
              <a:gd name="T68" fmla="*/ 4386 w 5760"/>
              <a:gd name="T69" fmla="*/ 600 h 2325"/>
              <a:gd name="T70" fmla="*/ 4248 w 5760"/>
              <a:gd name="T71" fmla="*/ 552 h 2325"/>
              <a:gd name="T72" fmla="*/ 3993 w 5760"/>
              <a:gd name="T73" fmla="*/ 483 h 2325"/>
              <a:gd name="T74" fmla="*/ 3777 w 5760"/>
              <a:gd name="T75" fmla="*/ 423 h 2325"/>
              <a:gd name="T76" fmla="*/ 3564 w 5760"/>
              <a:gd name="T77" fmla="*/ 375 h 2325"/>
              <a:gd name="T78" fmla="*/ 3282 w 5760"/>
              <a:gd name="T79" fmla="*/ 312 h 2325"/>
              <a:gd name="T80" fmla="*/ 3003 w 5760"/>
              <a:gd name="T81" fmla="*/ 261 h 2325"/>
              <a:gd name="T82" fmla="*/ 2733 w 5760"/>
              <a:gd name="T83" fmla="*/ 213 h 2325"/>
              <a:gd name="T84" fmla="*/ 2451 w 5760"/>
              <a:gd name="T85" fmla="*/ 171 h 2325"/>
              <a:gd name="T86" fmla="*/ 2211 w 5760"/>
              <a:gd name="T87" fmla="*/ 138 h 2325"/>
              <a:gd name="T88" fmla="*/ 1974 w 5760"/>
              <a:gd name="T89" fmla="*/ 108 h 2325"/>
              <a:gd name="T90" fmla="*/ 1665 w 5760"/>
              <a:gd name="T91" fmla="*/ 81 h 2325"/>
              <a:gd name="T92" fmla="*/ 1437 w 5760"/>
              <a:gd name="T93" fmla="*/ 60 h 2325"/>
              <a:gd name="T94" fmla="*/ 1125 w 5760"/>
              <a:gd name="T95" fmla="*/ 36 h 2325"/>
              <a:gd name="T96" fmla="*/ 828 w 5760"/>
              <a:gd name="T97" fmla="*/ 21 h 2325"/>
              <a:gd name="T98" fmla="*/ 558 w 5760"/>
              <a:gd name="T99" fmla="*/ 12 h 2325"/>
              <a:gd name="T100" fmla="*/ 282 w 5760"/>
              <a:gd name="T101" fmla="*/ 3 h 2325"/>
              <a:gd name="T102" fmla="*/ 0 w 5760"/>
              <a:gd name="T103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0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351 h 1573"/>
              <a:gd name="T4" fmla="*/ 282 w 5760"/>
              <a:gd name="T5" fmla="*/ 357 h 1573"/>
              <a:gd name="T6" fmla="*/ 627 w 5760"/>
              <a:gd name="T7" fmla="*/ 363 h 1573"/>
              <a:gd name="T8" fmla="*/ 960 w 5760"/>
              <a:gd name="T9" fmla="*/ 375 h 1573"/>
              <a:gd name="T10" fmla="*/ 1218 w 5760"/>
              <a:gd name="T11" fmla="*/ 393 h 1573"/>
              <a:gd name="T12" fmla="*/ 1470 w 5760"/>
              <a:gd name="T13" fmla="*/ 411 h 1573"/>
              <a:gd name="T14" fmla="*/ 1746 w 5760"/>
              <a:gd name="T15" fmla="*/ 435 h 1573"/>
              <a:gd name="T16" fmla="*/ 2022 w 5760"/>
              <a:gd name="T17" fmla="*/ 462 h 1573"/>
              <a:gd name="T18" fmla="*/ 2340 w 5760"/>
              <a:gd name="T19" fmla="*/ 504 h 1573"/>
              <a:gd name="T20" fmla="*/ 2664 w 5760"/>
              <a:gd name="T21" fmla="*/ 549 h 1573"/>
              <a:gd name="T22" fmla="*/ 2952 w 5760"/>
              <a:gd name="T23" fmla="*/ 597 h 1573"/>
              <a:gd name="T24" fmla="*/ 3225 w 5760"/>
              <a:gd name="T25" fmla="*/ 648 h 1573"/>
              <a:gd name="T26" fmla="*/ 3513 w 5760"/>
              <a:gd name="T27" fmla="*/ 708 h 1573"/>
              <a:gd name="T28" fmla="*/ 3693 w 5760"/>
              <a:gd name="T29" fmla="*/ 750 h 1573"/>
              <a:gd name="T30" fmla="*/ 3936 w 5760"/>
              <a:gd name="T31" fmla="*/ 810 h 1573"/>
              <a:gd name="T32" fmla="*/ 4095 w 5760"/>
              <a:gd name="T33" fmla="*/ 855 h 1573"/>
              <a:gd name="T34" fmla="*/ 4281 w 5760"/>
              <a:gd name="T35" fmla="*/ 909 h 1573"/>
              <a:gd name="T36" fmla="*/ 4503 w 5760"/>
              <a:gd name="T37" fmla="*/ 981 h 1573"/>
              <a:gd name="T38" fmla="*/ 4704 w 5760"/>
              <a:gd name="T39" fmla="*/ 1053 h 1573"/>
              <a:gd name="T40" fmla="*/ 4911 w 5760"/>
              <a:gd name="T41" fmla="*/ 1131 h 1573"/>
              <a:gd name="T42" fmla="*/ 5073 w 5760"/>
              <a:gd name="T43" fmla="*/ 1197 h 1573"/>
              <a:gd name="T44" fmla="*/ 5256 w 5760"/>
              <a:gd name="T45" fmla="*/ 1281 h 1573"/>
              <a:gd name="T46" fmla="*/ 5475 w 5760"/>
              <a:gd name="T47" fmla="*/ 1401 h 1573"/>
              <a:gd name="T48" fmla="*/ 5628 w 5760"/>
              <a:gd name="T49" fmla="*/ 1482 h 1573"/>
              <a:gd name="T50" fmla="*/ 5759 w 5760"/>
              <a:gd name="T51" fmla="*/ 1572 h 1573"/>
              <a:gd name="T52" fmla="*/ 5759 w 5760"/>
              <a:gd name="T53" fmla="*/ 633 h 1573"/>
              <a:gd name="T54" fmla="*/ 5493 w 5760"/>
              <a:gd name="T55" fmla="*/ 570 h 1573"/>
              <a:gd name="T56" fmla="*/ 5214 w 5760"/>
              <a:gd name="T57" fmla="*/ 501 h 1573"/>
              <a:gd name="T58" fmla="*/ 4950 w 5760"/>
              <a:gd name="T59" fmla="*/ 444 h 1573"/>
              <a:gd name="T60" fmla="*/ 4701 w 5760"/>
              <a:gd name="T61" fmla="*/ 396 h 1573"/>
              <a:gd name="T62" fmla="*/ 4425 w 5760"/>
              <a:gd name="T63" fmla="*/ 348 h 1573"/>
              <a:gd name="T64" fmla="*/ 4110 w 5760"/>
              <a:gd name="T65" fmla="*/ 294 h 1573"/>
              <a:gd name="T66" fmla="*/ 3813 w 5760"/>
              <a:gd name="T67" fmla="*/ 252 h 1573"/>
              <a:gd name="T68" fmla="*/ 3549 w 5760"/>
              <a:gd name="T69" fmla="*/ 213 h 1573"/>
              <a:gd name="T70" fmla="*/ 3261 w 5760"/>
              <a:gd name="T71" fmla="*/ 183 h 1573"/>
              <a:gd name="T72" fmla="*/ 3015 w 5760"/>
              <a:gd name="T73" fmla="*/ 153 h 1573"/>
              <a:gd name="T74" fmla="*/ 2757 w 5760"/>
              <a:gd name="T75" fmla="*/ 129 h 1573"/>
              <a:gd name="T76" fmla="*/ 2520 w 5760"/>
              <a:gd name="T77" fmla="*/ 105 h 1573"/>
              <a:gd name="T78" fmla="*/ 2301 w 5760"/>
              <a:gd name="T79" fmla="*/ 87 h 1573"/>
              <a:gd name="T80" fmla="*/ 2013 w 5760"/>
              <a:gd name="T81" fmla="*/ 66 h 1573"/>
              <a:gd name="T82" fmla="*/ 1731 w 5760"/>
              <a:gd name="T83" fmla="*/ 48 h 1573"/>
              <a:gd name="T84" fmla="*/ 1524 w 5760"/>
              <a:gd name="T85" fmla="*/ 39 h 1573"/>
              <a:gd name="T86" fmla="*/ 1260 w 5760"/>
              <a:gd name="T87" fmla="*/ 27 h 1573"/>
              <a:gd name="T88" fmla="*/ 966 w 5760"/>
              <a:gd name="T89" fmla="*/ 15 h 1573"/>
              <a:gd name="T90" fmla="*/ 714 w 5760"/>
              <a:gd name="T91" fmla="*/ 12 h 1573"/>
              <a:gd name="T92" fmla="*/ 510 w 5760"/>
              <a:gd name="T93" fmla="*/ 6 h 1573"/>
              <a:gd name="T94" fmla="*/ 243 w 5760"/>
              <a:gd name="T95" fmla="*/ 0 h 1573"/>
              <a:gd name="T96" fmla="*/ 0 w 5760"/>
              <a:gd name="T97" fmla="*/ 0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1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339 h 970"/>
              <a:gd name="T4" fmla="*/ 318 w 5760"/>
              <a:gd name="T5" fmla="*/ 342 h 970"/>
              <a:gd name="T6" fmla="*/ 591 w 5760"/>
              <a:gd name="T7" fmla="*/ 348 h 970"/>
              <a:gd name="T8" fmla="*/ 846 w 5760"/>
              <a:gd name="T9" fmla="*/ 354 h 970"/>
              <a:gd name="T10" fmla="*/ 1074 w 5760"/>
              <a:gd name="T11" fmla="*/ 360 h 970"/>
              <a:gd name="T12" fmla="*/ 1314 w 5760"/>
              <a:gd name="T13" fmla="*/ 366 h 970"/>
              <a:gd name="T14" fmla="*/ 1599 w 5760"/>
              <a:gd name="T15" fmla="*/ 381 h 970"/>
              <a:gd name="T16" fmla="*/ 1911 w 5760"/>
              <a:gd name="T17" fmla="*/ 399 h 970"/>
              <a:gd name="T18" fmla="*/ 2241 w 5760"/>
              <a:gd name="T19" fmla="*/ 420 h 970"/>
              <a:gd name="T20" fmla="*/ 2619 w 5760"/>
              <a:gd name="T21" fmla="*/ 453 h 970"/>
              <a:gd name="T22" fmla="*/ 2889 w 5760"/>
              <a:gd name="T23" fmla="*/ 477 h 970"/>
              <a:gd name="T24" fmla="*/ 3177 w 5760"/>
              <a:gd name="T25" fmla="*/ 507 h 970"/>
              <a:gd name="T26" fmla="*/ 3498 w 5760"/>
              <a:gd name="T27" fmla="*/ 543 h 970"/>
              <a:gd name="T28" fmla="*/ 3813 w 5760"/>
              <a:gd name="T29" fmla="*/ 585 h 970"/>
              <a:gd name="T30" fmla="*/ 4044 w 5760"/>
              <a:gd name="T31" fmla="*/ 618 h 970"/>
              <a:gd name="T32" fmla="*/ 4365 w 5760"/>
              <a:gd name="T33" fmla="*/ 669 h 970"/>
              <a:gd name="T34" fmla="*/ 4683 w 5760"/>
              <a:gd name="T35" fmla="*/ 726 h 970"/>
              <a:gd name="T36" fmla="*/ 4980 w 5760"/>
              <a:gd name="T37" fmla="*/ 786 h 970"/>
              <a:gd name="T38" fmla="*/ 5268 w 5760"/>
              <a:gd name="T39" fmla="*/ 846 h 970"/>
              <a:gd name="T40" fmla="*/ 5646 w 5760"/>
              <a:gd name="T41" fmla="*/ 942 h 970"/>
              <a:gd name="T42" fmla="*/ 5759 w 5760"/>
              <a:gd name="T43" fmla="*/ 969 h 970"/>
              <a:gd name="T44" fmla="*/ 5759 w 5760"/>
              <a:gd name="T45" fmla="*/ 0 h 970"/>
              <a:gd name="T46" fmla="*/ 0 w 5760"/>
              <a:gd name="T47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2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>
              <a:gd name="T0" fmla="*/ 0 w 5760"/>
              <a:gd name="T1" fmla="*/ 753 h 1060"/>
              <a:gd name="T2" fmla="*/ 0 w 5760"/>
              <a:gd name="T3" fmla="*/ 1059 h 1060"/>
              <a:gd name="T4" fmla="*/ 5759 w 5760"/>
              <a:gd name="T5" fmla="*/ 1059 h 1060"/>
              <a:gd name="T6" fmla="*/ 5759 w 5760"/>
              <a:gd name="T7" fmla="*/ 0 h 1060"/>
              <a:gd name="T8" fmla="*/ 5430 w 5760"/>
              <a:gd name="T9" fmla="*/ 0 h 1060"/>
              <a:gd name="T10" fmla="*/ 5298 w 5760"/>
              <a:gd name="T11" fmla="*/ 84 h 1060"/>
              <a:gd name="T12" fmla="*/ 5136 w 5760"/>
              <a:gd name="T13" fmla="*/ 159 h 1060"/>
              <a:gd name="T14" fmla="*/ 4968 w 5760"/>
              <a:gd name="T15" fmla="*/ 222 h 1060"/>
              <a:gd name="T16" fmla="*/ 4812 w 5760"/>
              <a:gd name="T17" fmla="*/ 267 h 1060"/>
              <a:gd name="T18" fmla="*/ 4626 w 5760"/>
              <a:gd name="T19" fmla="*/ 324 h 1060"/>
              <a:gd name="T20" fmla="*/ 4440 w 5760"/>
              <a:gd name="T21" fmla="*/ 366 h 1060"/>
              <a:gd name="T22" fmla="*/ 4230 w 5760"/>
              <a:gd name="T23" fmla="*/ 414 h 1060"/>
              <a:gd name="T24" fmla="*/ 3939 w 5760"/>
              <a:gd name="T25" fmla="*/ 468 h 1060"/>
              <a:gd name="T26" fmla="*/ 3711 w 5760"/>
              <a:gd name="T27" fmla="*/ 504 h 1060"/>
              <a:gd name="T28" fmla="*/ 3441 w 5760"/>
              <a:gd name="T29" fmla="*/ 543 h 1060"/>
              <a:gd name="T30" fmla="*/ 3189 w 5760"/>
              <a:gd name="T31" fmla="*/ 579 h 1060"/>
              <a:gd name="T32" fmla="*/ 2925 w 5760"/>
              <a:gd name="T33" fmla="*/ 606 h 1060"/>
              <a:gd name="T34" fmla="*/ 2679 w 5760"/>
              <a:gd name="T35" fmla="*/ 633 h 1060"/>
              <a:gd name="T36" fmla="*/ 2418 w 5760"/>
              <a:gd name="T37" fmla="*/ 654 h 1060"/>
              <a:gd name="T38" fmla="*/ 2142 w 5760"/>
              <a:gd name="T39" fmla="*/ 675 h 1060"/>
              <a:gd name="T40" fmla="*/ 1896 w 5760"/>
              <a:gd name="T41" fmla="*/ 693 h 1060"/>
              <a:gd name="T42" fmla="*/ 1647 w 5760"/>
              <a:gd name="T43" fmla="*/ 708 h 1060"/>
              <a:gd name="T44" fmla="*/ 1404 w 5760"/>
              <a:gd name="T45" fmla="*/ 720 h 1060"/>
              <a:gd name="T46" fmla="*/ 1170 w 5760"/>
              <a:gd name="T47" fmla="*/ 732 h 1060"/>
              <a:gd name="T48" fmla="*/ 906 w 5760"/>
              <a:gd name="T49" fmla="*/ 738 h 1060"/>
              <a:gd name="T50" fmla="*/ 534 w 5760"/>
              <a:gd name="T51" fmla="*/ 747 h 1060"/>
              <a:gd name="T52" fmla="*/ 201 w 5760"/>
              <a:gd name="T53" fmla="*/ 753 h 1060"/>
              <a:gd name="T54" fmla="*/ 0 w 5760"/>
              <a:gd name="T55" fmla="*/ 753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3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>
              <a:gd name="T0" fmla="*/ 0 w 5284"/>
              <a:gd name="T1" fmla="*/ 366 h 673"/>
              <a:gd name="T2" fmla="*/ 0 w 5284"/>
              <a:gd name="T3" fmla="*/ 672 h 673"/>
              <a:gd name="T4" fmla="*/ 303 w 5284"/>
              <a:gd name="T5" fmla="*/ 672 h 673"/>
              <a:gd name="T6" fmla="*/ 723 w 5284"/>
              <a:gd name="T7" fmla="*/ 663 h 673"/>
              <a:gd name="T8" fmla="*/ 1020 w 5284"/>
              <a:gd name="T9" fmla="*/ 654 h 673"/>
              <a:gd name="T10" fmla="*/ 1302 w 5284"/>
              <a:gd name="T11" fmla="*/ 642 h 673"/>
              <a:gd name="T12" fmla="*/ 1554 w 5284"/>
              <a:gd name="T13" fmla="*/ 630 h 673"/>
              <a:gd name="T14" fmla="*/ 1779 w 5284"/>
              <a:gd name="T15" fmla="*/ 615 h 673"/>
              <a:gd name="T16" fmla="*/ 1962 w 5284"/>
              <a:gd name="T17" fmla="*/ 606 h 673"/>
              <a:gd name="T18" fmla="*/ 2193 w 5284"/>
              <a:gd name="T19" fmla="*/ 588 h 673"/>
              <a:gd name="T20" fmla="*/ 2448 w 5284"/>
              <a:gd name="T21" fmla="*/ 570 h 673"/>
              <a:gd name="T22" fmla="*/ 2700 w 5284"/>
              <a:gd name="T23" fmla="*/ 546 h 673"/>
              <a:gd name="T24" fmla="*/ 2904 w 5284"/>
              <a:gd name="T25" fmla="*/ 528 h 673"/>
              <a:gd name="T26" fmla="*/ 3138 w 5284"/>
              <a:gd name="T27" fmla="*/ 498 h 673"/>
              <a:gd name="T28" fmla="*/ 3324 w 5284"/>
              <a:gd name="T29" fmla="*/ 474 h 673"/>
              <a:gd name="T30" fmla="*/ 3534 w 5284"/>
              <a:gd name="T31" fmla="*/ 447 h 673"/>
              <a:gd name="T32" fmla="*/ 3735 w 5284"/>
              <a:gd name="T33" fmla="*/ 420 h 673"/>
              <a:gd name="T34" fmla="*/ 3933 w 5284"/>
              <a:gd name="T35" fmla="*/ 384 h 673"/>
              <a:gd name="T36" fmla="*/ 4116 w 5284"/>
              <a:gd name="T37" fmla="*/ 351 h 673"/>
              <a:gd name="T38" fmla="*/ 4266 w 5284"/>
              <a:gd name="T39" fmla="*/ 318 h 673"/>
              <a:gd name="T40" fmla="*/ 4446 w 5284"/>
              <a:gd name="T41" fmla="*/ 279 h 673"/>
              <a:gd name="T42" fmla="*/ 4620 w 5284"/>
              <a:gd name="T43" fmla="*/ 237 h 673"/>
              <a:gd name="T44" fmla="*/ 4779 w 5284"/>
              <a:gd name="T45" fmla="*/ 192 h 673"/>
              <a:gd name="T46" fmla="*/ 4920 w 5284"/>
              <a:gd name="T47" fmla="*/ 147 h 673"/>
              <a:gd name="T48" fmla="*/ 5085 w 5284"/>
              <a:gd name="T49" fmla="*/ 90 h 673"/>
              <a:gd name="T50" fmla="*/ 5193 w 5284"/>
              <a:gd name="T51" fmla="*/ 42 h 673"/>
              <a:gd name="T52" fmla="*/ 5283 w 5284"/>
              <a:gd name="T53" fmla="*/ 0 h 673"/>
              <a:gd name="T54" fmla="*/ 3201 w 5284"/>
              <a:gd name="T55" fmla="*/ 0 h 673"/>
              <a:gd name="T56" fmla="*/ 2982 w 5284"/>
              <a:gd name="T57" fmla="*/ 57 h 673"/>
              <a:gd name="T58" fmla="*/ 2775 w 5284"/>
              <a:gd name="T59" fmla="*/ 108 h 673"/>
              <a:gd name="T60" fmla="*/ 2562 w 5284"/>
              <a:gd name="T61" fmla="*/ 150 h 673"/>
              <a:gd name="T62" fmla="*/ 2397 w 5284"/>
              <a:gd name="T63" fmla="*/ 183 h 673"/>
              <a:gd name="T64" fmla="*/ 2205 w 5284"/>
              <a:gd name="T65" fmla="*/ 213 h 673"/>
              <a:gd name="T66" fmla="*/ 2001 w 5284"/>
              <a:gd name="T67" fmla="*/ 243 h 673"/>
              <a:gd name="T68" fmla="*/ 1776 w 5284"/>
              <a:gd name="T69" fmla="*/ 273 h 673"/>
              <a:gd name="T70" fmla="*/ 1536 w 5284"/>
              <a:gd name="T71" fmla="*/ 297 h 673"/>
              <a:gd name="T72" fmla="*/ 1344 w 5284"/>
              <a:gd name="T73" fmla="*/ 312 h 673"/>
              <a:gd name="T74" fmla="*/ 1134 w 5284"/>
              <a:gd name="T75" fmla="*/ 330 h 673"/>
              <a:gd name="T76" fmla="*/ 921 w 5284"/>
              <a:gd name="T77" fmla="*/ 342 h 673"/>
              <a:gd name="T78" fmla="*/ 696 w 5284"/>
              <a:gd name="T79" fmla="*/ 354 h 673"/>
              <a:gd name="T80" fmla="*/ 501 w 5284"/>
              <a:gd name="T81" fmla="*/ 360 h 673"/>
              <a:gd name="T82" fmla="*/ 279 w 5284"/>
              <a:gd name="T83" fmla="*/ 366 h 673"/>
              <a:gd name="T84" fmla="*/ 99 w 5284"/>
              <a:gd name="T85" fmla="*/ 369 h 673"/>
              <a:gd name="T86" fmla="*/ 0 w 5284"/>
              <a:gd name="T87" fmla="*/ 366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4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85 h 286"/>
              <a:gd name="T4" fmla="*/ 192 w 2884"/>
              <a:gd name="T5" fmla="*/ 285 h 286"/>
              <a:gd name="T6" fmla="*/ 384 w 2884"/>
              <a:gd name="T7" fmla="*/ 282 h 286"/>
              <a:gd name="T8" fmla="*/ 579 w 2884"/>
              <a:gd name="T9" fmla="*/ 276 h 286"/>
              <a:gd name="T10" fmla="*/ 789 w 2884"/>
              <a:gd name="T11" fmla="*/ 267 h 286"/>
              <a:gd name="T12" fmla="*/ 999 w 2884"/>
              <a:gd name="T13" fmla="*/ 258 h 286"/>
              <a:gd name="T14" fmla="*/ 1161 w 2884"/>
              <a:gd name="T15" fmla="*/ 246 h 286"/>
              <a:gd name="T16" fmla="*/ 1302 w 2884"/>
              <a:gd name="T17" fmla="*/ 234 h 286"/>
              <a:gd name="T18" fmla="*/ 1458 w 2884"/>
              <a:gd name="T19" fmla="*/ 222 h 286"/>
              <a:gd name="T20" fmla="*/ 1665 w 2884"/>
              <a:gd name="T21" fmla="*/ 201 h 286"/>
              <a:gd name="T22" fmla="*/ 1992 w 2884"/>
              <a:gd name="T23" fmla="*/ 159 h 286"/>
              <a:gd name="T24" fmla="*/ 2301 w 2884"/>
              <a:gd name="T25" fmla="*/ 117 h 286"/>
              <a:gd name="T26" fmla="*/ 2604 w 2884"/>
              <a:gd name="T27" fmla="*/ 60 h 286"/>
              <a:gd name="T28" fmla="*/ 2883 w 2884"/>
              <a:gd name="T29" fmla="*/ 0 h 286"/>
              <a:gd name="T30" fmla="*/ 0 w 2884"/>
              <a:gd name="T31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1AC7E7-1952-4FB4-BB47-FA557F86287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slide" Target="slide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6.xml"/><Relationship Id="rId5" Type="http://schemas.openxmlformats.org/officeDocument/2006/relationships/slide" Target="slide4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chemeClr val="folHlink"/>
                </a:solidFill>
              </a:rPr>
              <a:t>Third Grade Jeopardy</a:t>
            </a:r>
            <a:endParaRPr lang="en-US" altLang="en-US" sz="6000"/>
          </a:p>
        </p:txBody>
      </p:sp>
      <p:sp>
        <p:nvSpPr>
          <p:cNvPr id="2052" name="Text Box 4"/>
          <p:cNvSpPr txBox="1"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3429193961"/>
              </p:ext>
            </p:extLst>
          </p:nvPr>
        </p:nvSpPr>
        <p:spPr bwMode="auto">
          <a:xfrm>
            <a:off x="898525" y="1752600"/>
            <a:ext cx="82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r>
              <a:rPr lang="en-US" altLang="en-US" dirty="0">
                <a:solidFill>
                  <a:srgbClr val="FFFFFF"/>
                </a:solidFill>
              </a:rPr>
              <a:t>Math</a:t>
            </a:r>
          </a:p>
        </p:txBody>
      </p:sp>
      <p:sp>
        <p:nvSpPr>
          <p:cNvPr id="2053" name="Text Box 5" title="History"/>
          <p:cNvSpPr txBox="1"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1223436947"/>
              </p:ext>
            </p:extLst>
          </p:nvPr>
        </p:nvSpPr>
        <p:spPr bwMode="auto">
          <a:xfrm>
            <a:off x="2362200" y="17526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>
            <a:spAutoFit/>
          </a:bodyPr>
          <a:lstStyle/>
          <a:p>
            <a:r>
              <a:rPr lang="en-US" altLang="en-US" dirty="0">
                <a:solidFill>
                  <a:srgbClr val="FFFFFF"/>
                </a:solidFill>
              </a:rPr>
              <a:t>History</a:t>
            </a:r>
          </a:p>
        </p:txBody>
      </p:sp>
      <p:sp>
        <p:nvSpPr>
          <p:cNvPr id="2054" name="Text Box 6" title="Social Science"/>
          <p:cNvSpPr txBox="1"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286761275"/>
              </p:ext>
            </p:extLst>
          </p:nvPr>
        </p:nvSpPr>
        <p:spPr bwMode="auto">
          <a:xfrm>
            <a:off x="4038600" y="1524000"/>
            <a:ext cx="114005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r>
              <a:rPr lang="en-US" altLang="en-US" dirty="0">
                <a:solidFill>
                  <a:srgbClr val="FFFFFF"/>
                </a:solidFill>
              </a:rPr>
              <a:t>Social</a:t>
            </a:r>
            <a:endParaRPr lang="en-US" altLang="en-US" dirty="0">
              <a:solidFill>
                <a:srgbClr val="FFFFFF"/>
              </a:solidFill>
              <a:cs typeface="Times New Roman"/>
            </a:endParaRPr>
          </a:p>
          <a:p>
            <a:r>
              <a:rPr lang="en-US" altLang="en-US" dirty="0">
                <a:solidFill>
                  <a:srgbClr val="FFFFFF"/>
                </a:solidFill>
              </a:rPr>
              <a:t>Science</a:t>
            </a:r>
          </a:p>
        </p:txBody>
      </p:sp>
      <p:sp>
        <p:nvSpPr>
          <p:cNvPr id="2055" name="Text Box 7" title="Language Arts"/>
          <p:cNvSpPr txBox="1"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74987063"/>
              </p:ext>
            </p:extLst>
          </p:nvPr>
        </p:nvSpPr>
        <p:spPr bwMode="auto">
          <a:xfrm>
            <a:off x="5410200" y="1524000"/>
            <a:ext cx="13874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>
            <a:spAutoFit/>
          </a:bodyPr>
          <a:lstStyle/>
          <a:p>
            <a:r>
              <a:rPr lang="en-US" altLang="en-US" dirty="0">
                <a:solidFill>
                  <a:srgbClr val="FFFFFF"/>
                </a:solidFill>
              </a:rPr>
              <a:t>Language</a:t>
            </a:r>
            <a:endParaRPr lang="en-US" altLang="en-US" dirty="0">
              <a:solidFill>
                <a:srgbClr val="FFFFFF"/>
              </a:solidFill>
              <a:cs typeface="Times New Roman"/>
            </a:endParaRPr>
          </a:p>
          <a:p>
            <a:r>
              <a:rPr lang="en-US" altLang="en-US" dirty="0">
                <a:solidFill>
                  <a:srgbClr val="FFFFFF"/>
                </a:solidFill>
              </a:rPr>
              <a:t> Arts</a:t>
            </a:r>
          </a:p>
        </p:txBody>
      </p:sp>
      <p:sp>
        <p:nvSpPr>
          <p:cNvPr id="2056" name="Text Box 8" title="Science"/>
          <p:cNvSpPr txBox="1"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818883514"/>
              </p:ext>
            </p:extLst>
          </p:nvPr>
        </p:nvSpPr>
        <p:spPr bwMode="auto">
          <a:xfrm>
            <a:off x="6842125" y="1752600"/>
            <a:ext cx="1206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r>
              <a:rPr lang="en-US" altLang="en-US" dirty="0">
                <a:solidFill>
                  <a:schemeClr val="bg2"/>
                </a:solidFill>
              </a:rPr>
              <a:t> </a:t>
            </a:r>
            <a:r>
              <a:rPr lang="en-US" altLang="en-US" dirty="0">
                <a:solidFill>
                  <a:srgbClr val="FFFFFF"/>
                </a:solidFill>
              </a:rPr>
              <a:t>Science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838200" y="2514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rId4" action="ppaction://hlinksldjump"/>
              </a:rPr>
              <a:t>Q $100</a:t>
            </a:r>
            <a:endParaRPr lang="en-US" altLang="en-US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898525" y="3241675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rId5" action="ppaction://hlinksldjump"/>
              </a:rPr>
              <a:t>Q $200</a:t>
            </a:r>
            <a:endParaRPr lang="en-US" altLang="en-US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898525" y="4003675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rId6" action="ppaction://hlinksldjump"/>
              </a:rPr>
              <a:t>Q $300</a:t>
            </a:r>
            <a:endParaRPr lang="en-US" altLang="en-US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898525" y="4765675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$400</a:t>
            </a:r>
            <a:endParaRPr lang="en-US" altLang="en-US"/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898525" y="5527675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rId7" action="ppaction://hlinksldjump"/>
              </a:rPr>
              <a:t>Q $500</a:t>
            </a:r>
            <a:endParaRPr lang="en-US" altLang="en-US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2514600" y="2514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$100</a:t>
            </a:r>
            <a:endParaRPr lang="en-US" altLang="en-US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5562600" y="2514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$100</a:t>
            </a:r>
            <a:endParaRPr lang="en-US" altLang="en-US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4038600" y="2514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$100</a:t>
            </a:r>
            <a:endParaRPr lang="en-US" altLang="en-US"/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7010400" y="2514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$100</a:t>
            </a:r>
            <a:endParaRPr lang="en-US" altLang="en-US"/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2514600" y="3276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$200</a:t>
            </a:r>
            <a:endParaRPr lang="en-US" altLang="en-US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4038600" y="3276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$200</a:t>
            </a:r>
            <a:endParaRPr lang="en-US" altLang="en-US"/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5562600" y="3276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$200</a:t>
            </a:r>
            <a:endParaRPr lang="en-US" altLang="en-US"/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7010400" y="3276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$200</a:t>
            </a:r>
            <a:endParaRPr lang="en-US" altLang="en-US"/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2514600" y="39624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$300</a:t>
            </a:r>
            <a:endParaRPr lang="en-US" altLang="en-US"/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3962400" y="39624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$300</a:t>
            </a:r>
            <a:endParaRPr lang="en-US" altLang="en-US"/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5538788" y="3962400"/>
            <a:ext cx="1090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$300</a:t>
            </a:r>
            <a:endParaRPr lang="en-US" altLang="en-US"/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7010400" y="4038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$300</a:t>
            </a:r>
            <a:endParaRPr lang="en-US" altLang="en-US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2514600" y="47244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$400</a:t>
            </a:r>
            <a:endParaRPr lang="en-US" altLang="en-US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4038600" y="4800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$400</a:t>
            </a:r>
            <a:endParaRPr lang="en-US" altLang="en-US"/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5562600" y="4800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$400</a:t>
            </a:r>
            <a:endParaRPr lang="en-US" altLang="en-US"/>
          </a:p>
        </p:txBody>
      </p:sp>
      <p:sp>
        <p:nvSpPr>
          <p:cNvPr id="2078" name="Rectangle 30"/>
          <p:cNvSpPr>
            <a:spLocks noChangeArrowheads="1"/>
          </p:cNvSpPr>
          <p:nvPr/>
        </p:nvSpPr>
        <p:spPr bwMode="auto">
          <a:xfrm>
            <a:off x="7010400" y="4800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$400</a:t>
            </a:r>
            <a:endParaRPr lang="en-US" altLang="en-US"/>
          </a:p>
        </p:txBody>
      </p:sp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2514600" y="5562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$500</a:t>
            </a:r>
            <a:endParaRPr lang="en-US" altLang="en-US"/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4038600" y="5562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$500</a:t>
            </a:r>
            <a:endParaRPr lang="en-US" altLang="en-US"/>
          </a:p>
        </p:txBody>
      </p:sp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5562600" y="5562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$500</a:t>
            </a:r>
            <a:endParaRPr lang="en-US" altLang="en-US"/>
          </a:p>
        </p:txBody>
      </p:sp>
      <p:sp>
        <p:nvSpPr>
          <p:cNvPr id="2082" name="Rectangle 34"/>
          <p:cNvSpPr>
            <a:spLocks noChangeArrowheads="1"/>
          </p:cNvSpPr>
          <p:nvPr/>
        </p:nvSpPr>
        <p:spPr bwMode="auto">
          <a:xfrm>
            <a:off x="7010400" y="5562600"/>
            <a:ext cx="109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Q $500</a:t>
            </a:r>
            <a:endParaRPr lang="en-US" altLang="en-US"/>
          </a:p>
        </p:txBody>
      </p:sp>
      <p:sp>
        <p:nvSpPr>
          <p:cNvPr id="2095" name="Text Box 47"/>
          <p:cNvSpPr txBox="1">
            <a:spLocks noChangeArrowheads="1"/>
          </p:cNvSpPr>
          <p:nvPr/>
        </p:nvSpPr>
        <p:spPr bwMode="auto">
          <a:xfrm>
            <a:off x="6765925" y="6324600"/>
            <a:ext cx="1995488" cy="466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hlinkClick r:id="" action="ppaction://noaction"/>
              </a:rPr>
              <a:t>Final Jeopardy</a:t>
            </a:r>
            <a:endParaRPr lang="en-US" altLang="en-US"/>
          </a:p>
        </p:txBody>
      </p:sp>
      <p:graphicFrame>
        <p:nvGraphicFramePr>
          <p:cNvPr id="7" name="Table 7" titl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160728"/>
              </p:ext>
            </p:extLst>
          </p:nvPr>
        </p:nvGraphicFramePr>
        <p:xfrm>
          <a:off x="809225" y="1571625"/>
          <a:ext cx="7572100" cy="4550576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514420">
                  <a:extLst>
                    <a:ext uri="{9D8B030D-6E8A-4147-A177-3AD203B41FA5}">
                      <a16:colId xmlns:a16="http://schemas.microsoft.com/office/drawing/2014/main" val="1833057325"/>
                    </a:ext>
                  </a:extLst>
                </a:gridCol>
                <a:gridCol w="1514420">
                  <a:extLst>
                    <a:ext uri="{9D8B030D-6E8A-4147-A177-3AD203B41FA5}">
                      <a16:colId xmlns:a16="http://schemas.microsoft.com/office/drawing/2014/main" val="1956616913"/>
                    </a:ext>
                  </a:extLst>
                </a:gridCol>
                <a:gridCol w="1514420">
                  <a:extLst>
                    <a:ext uri="{9D8B030D-6E8A-4147-A177-3AD203B41FA5}">
                      <a16:colId xmlns:a16="http://schemas.microsoft.com/office/drawing/2014/main" val="3641144078"/>
                    </a:ext>
                  </a:extLst>
                </a:gridCol>
                <a:gridCol w="1514420">
                  <a:extLst>
                    <a:ext uri="{9D8B030D-6E8A-4147-A177-3AD203B41FA5}">
                      <a16:colId xmlns:a16="http://schemas.microsoft.com/office/drawing/2014/main" val="2850160900"/>
                    </a:ext>
                  </a:extLst>
                </a:gridCol>
                <a:gridCol w="1514420">
                  <a:extLst>
                    <a:ext uri="{9D8B030D-6E8A-4147-A177-3AD203B41FA5}">
                      <a16:colId xmlns:a16="http://schemas.microsoft.com/office/drawing/2014/main" val="1144813975"/>
                    </a:ext>
                  </a:extLst>
                </a:gridCol>
              </a:tblGrid>
              <a:tr h="9454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327816"/>
                  </a:ext>
                </a:extLst>
              </a:tr>
              <a:tr h="68570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62936"/>
                  </a:ext>
                </a:extLst>
              </a:tr>
              <a:tr h="68570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416916"/>
                  </a:ext>
                </a:extLst>
              </a:tr>
              <a:tr h="862324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570216"/>
                  </a:ext>
                </a:extLst>
              </a:tr>
              <a:tr h="685703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29841"/>
                  </a:ext>
                </a:extLst>
              </a:tr>
              <a:tr h="685703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5195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2" grpId="0" build="p" autoUpdateAnimBg="0"/>
      <p:bldP spid="2053" grpId="0" build="p" autoUpdateAnimBg="0"/>
      <p:bldP spid="2054" grpId="0" build="p" autoUpdateAnimBg="0"/>
      <p:bldP spid="2055" grpId="0" build="p" autoUpdateAnimBg="0"/>
      <p:bldP spid="2056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$100 Question from Math</a:t>
            </a:r>
          </a:p>
        </p:txBody>
      </p:sp>
      <p:pic>
        <p:nvPicPr>
          <p:cNvPr id="3075" name="Picture 3" descr="m_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447800" y="2743200"/>
            <a:ext cx="6781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/>
              <a:t>If you multiply these numbers together, you get 42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$100 Answer from Math</a:t>
            </a:r>
          </a:p>
        </p:txBody>
      </p:sp>
      <p:pic>
        <p:nvPicPr>
          <p:cNvPr id="30723" name="Picture 3" descr="m_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743200" y="2971800"/>
            <a:ext cx="38798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are 7 and 6?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$200 Question from Math</a:t>
            </a:r>
          </a:p>
        </p:txBody>
      </p:sp>
      <p:pic>
        <p:nvPicPr>
          <p:cNvPr id="4099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43000" y="2543175"/>
            <a:ext cx="681831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A whole number having</a:t>
            </a:r>
          </a:p>
          <a:p>
            <a:r>
              <a:rPr lang="en-US" altLang="en-US" sz="4000"/>
              <a:t>123 hundreds, 4 tens, and 5 ones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$200 Answer from Math</a:t>
            </a:r>
          </a:p>
        </p:txBody>
      </p:sp>
      <p:pic>
        <p:nvPicPr>
          <p:cNvPr id="31747" name="Picture 3" descr="m_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276600" y="2590800"/>
            <a:ext cx="19812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/>
              <a:t>What is 12,345?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$300 Question from Math</a:t>
            </a:r>
          </a:p>
        </p:txBody>
      </p:sp>
      <p:pic>
        <p:nvPicPr>
          <p:cNvPr id="512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905000" y="2695575"/>
            <a:ext cx="60833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This number, rounded to the </a:t>
            </a:r>
          </a:p>
          <a:p>
            <a:r>
              <a:rPr lang="en-US" altLang="en-US" sz="4000"/>
              <a:t>nearest hundred:   153,675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$300 Answer from Math</a:t>
            </a:r>
          </a:p>
        </p:txBody>
      </p:sp>
      <p:pic>
        <p:nvPicPr>
          <p:cNvPr id="3277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590800" y="2819400"/>
            <a:ext cx="37544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153,700?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$400 Question from Math</a:t>
            </a:r>
          </a:p>
        </p:txBody>
      </p:sp>
      <p:pic>
        <p:nvPicPr>
          <p:cNvPr id="6147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524000" y="2514600"/>
            <a:ext cx="6154738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Make a statement that tells</a:t>
            </a:r>
          </a:p>
          <a:p>
            <a:r>
              <a:rPr lang="en-US" altLang="en-US" sz="4000"/>
              <a:t>Which one of these is bigger:</a:t>
            </a:r>
          </a:p>
          <a:p>
            <a:r>
              <a:rPr lang="en-US" altLang="en-US" sz="4000"/>
              <a:t>         ¼       or         1/5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$400 Answer from Math</a:t>
            </a:r>
          </a:p>
        </p:txBody>
      </p:sp>
      <p:pic>
        <p:nvPicPr>
          <p:cNvPr id="3379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057400" y="2362200"/>
            <a:ext cx="45720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000"/>
              <a:t>What is</a:t>
            </a:r>
          </a:p>
          <a:p>
            <a:pPr algn="ctr"/>
            <a:r>
              <a:rPr lang="en-US" altLang="en-US" sz="4000"/>
              <a:t>¼ &gt; 1/5</a:t>
            </a:r>
          </a:p>
          <a:p>
            <a:pPr algn="ctr"/>
            <a:r>
              <a:rPr lang="en-US" altLang="en-US" sz="4000"/>
              <a:t>(One-fourth is greater </a:t>
            </a:r>
          </a:p>
          <a:p>
            <a:pPr algn="ctr"/>
            <a:r>
              <a:rPr lang="en-US" altLang="en-US" sz="4000"/>
              <a:t>Than one-fifth)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$500 Question from Math</a:t>
            </a:r>
          </a:p>
        </p:txBody>
      </p:sp>
      <p:pic>
        <p:nvPicPr>
          <p:cNvPr id="717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886200" y="2466975"/>
            <a:ext cx="13271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/>
              <a:t>   </a:t>
            </a:r>
            <a:r>
              <a:rPr lang="en-US" altLang="en-US" sz="4000"/>
              <a:t>7.3 </a:t>
            </a:r>
          </a:p>
          <a:p>
            <a:r>
              <a:rPr lang="en-US" altLang="en-US" sz="4000" u="sng"/>
              <a:t>– 5.4</a:t>
            </a:r>
            <a:r>
              <a:rPr lang="en-US" altLang="en-US" sz="4000"/>
              <a:t> </a:t>
            </a:r>
          </a:p>
          <a:p>
            <a:r>
              <a:rPr lang="en-US" altLang="en-US" sz="4000"/>
              <a:t>    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$500 Answer from Math</a:t>
            </a:r>
          </a:p>
        </p:txBody>
      </p:sp>
      <p:pic>
        <p:nvPicPr>
          <p:cNvPr id="34819" name="Picture 3" descr="m_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124200" y="2743200"/>
            <a:ext cx="27384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1.9?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$100 Question from History</a:t>
            </a:r>
          </a:p>
        </p:txBody>
      </p:sp>
      <p:pic>
        <p:nvPicPr>
          <p:cNvPr id="819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371600" y="2514600"/>
            <a:ext cx="67595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The Parthenon is an example of </a:t>
            </a:r>
          </a:p>
          <a:p>
            <a:r>
              <a:rPr lang="en-US" altLang="en-US" sz="4000"/>
              <a:t>architecture in this country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$100 Answer from History</a:t>
            </a:r>
          </a:p>
        </p:txBody>
      </p:sp>
      <p:pic>
        <p:nvPicPr>
          <p:cNvPr id="3584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743200" y="2819400"/>
            <a:ext cx="35417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Greece?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$200 Question from History</a:t>
            </a:r>
          </a:p>
        </p:txBody>
      </p:sp>
      <p:pic>
        <p:nvPicPr>
          <p:cNvPr id="9219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33400" y="2514600"/>
            <a:ext cx="8102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This was a wealthy trading empire </a:t>
            </a:r>
          </a:p>
          <a:p>
            <a:r>
              <a:rPr lang="en-US" altLang="en-US" sz="4000"/>
              <a:t>in Africa before Columbus discovered </a:t>
            </a:r>
          </a:p>
          <a:p>
            <a:r>
              <a:rPr lang="en-US" altLang="en-US" sz="4000"/>
              <a:t>the New World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$200 Answer from History</a:t>
            </a:r>
          </a:p>
        </p:txBody>
      </p:sp>
      <p:pic>
        <p:nvPicPr>
          <p:cNvPr id="36867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048000" y="2819400"/>
            <a:ext cx="3063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Mali?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$300 Question from History</a:t>
            </a:r>
          </a:p>
        </p:txBody>
      </p:sp>
      <p:pic>
        <p:nvPicPr>
          <p:cNvPr id="1024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905000" y="2743200"/>
            <a:ext cx="477043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This explorer claimed </a:t>
            </a:r>
          </a:p>
          <a:p>
            <a:r>
              <a:rPr lang="en-US" altLang="en-US" sz="4000"/>
              <a:t>Florida for Spain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$300 Answer from History</a:t>
            </a:r>
          </a:p>
        </p:txBody>
      </p:sp>
      <p:pic>
        <p:nvPicPr>
          <p:cNvPr id="3789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447800" y="3048000"/>
            <a:ext cx="65182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Who was Juan Ponce de Leon?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$400 Question from History</a:t>
            </a:r>
          </a:p>
        </p:txBody>
      </p:sp>
      <p:pic>
        <p:nvPicPr>
          <p:cNvPr id="11267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143000" y="2057400"/>
            <a:ext cx="6553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/>
              <a:t>The idea of a Republican form of government came from this ancient city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$400 Answer from History</a:t>
            </a:r>
          </a:p>
        </p:txBody>
      </p:sp>
      <p:pic>
        <p:nvPicPr>
          <p:cNvPr id="3891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286000" y="2667000"/>
            <a:ext cx="4038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/>
              <a:t>What is Rome?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$500 Question from History</a:t>
            </a:r>
          </a:p>
        </p:txBody>
      </p:sp>
      <p:pic>
        <p:nvPicPr>
          <p:cNvPr id="1229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066800" y="2362200"/>
            <a:ext cx="64928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The ancient Greeks built ships </a:t>
            </a:r>
          </a:p>
          <a:p>
            <a:r>
              <a:rPr lang="en-US" altLang="en-US" sz="4000"/>
              <a:t>to sail upon this sea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$500 Answer from History</a:t>
            </a:r>
          </a:p>
        </p:txBody>
      </p:sp>
      <p:pic>
        <p:nvPicPr>
          <p:cNvPr id="39939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447800" y="2667000"/>
            <a:ext cx="66754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the Mediterranean Sea?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$100 Question from Social Science</a:t>
            </a:r>
          </a:p>
        </p:txBody>
      </p:sp>
      <p:pic>
        <p:nvPicPr>
          <p:cNvPr id="1331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371600" y="2362200"/>
            <a:ext cx="667543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Things that people make or use </a:t>
            </a:r>
          </a:p>
          <a:p>
            <a:r>
              <a:rPr lang="en-US" altLang="en-US" sz="4000"/>
              <a:t>to satisfy needs and wants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$100 Answer from Social Science</a:t>
            </a:r>
          </a:p>
        </p:txBody>
      </p:sp>
      <p:pic>
        <p:nvPicPr>
          <p:cNvPr id="4096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667000" y="2819400"/>
            <a:ext cx="3711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are Goods?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$200 Question from Social Science</a:t>
            </a:r>
          </a:p>
        </p:txBody>
      </p:sp>
      <p:pic>
        <p:nvPicPr>
          <p:cNvPr id="14339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28600" y="1752600"/>
            <a:ext cx="6559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/>
              <a:t>The arrow is pointing to this ocean</a:t>
            </a:r>
            <a:endParaRPr lang="en-US" altLang="en-US"/>
          </a:p>
        </p:txBody>
      </p:sp>
      <p:pic>
        <p:nvPicPr>
          <p:cNvPr id="14341" name="Picture 5" descr="oceans &amp; continents of worl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2743200"/>
            <a:ext cx="6172200" cy="31575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3" name="Line 7" title="The arrow is pointing to this ocean."/>
          <p:cNvSpPr>
            <a:spLocks noChangeShapeType="1"/>
          </p:cNvSpPr>
          <p:nvPr/>
        </p:nvSpPr>
        <p:spPr bwMode="auto">
          <a:xfrm flipH="1">
            <a:off x="5638800" y="2362200"/>
            <a:ext cx="914400" cy="2057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$200 Answer from Social Science</a:t>
            </a:r>
          </a:p>
        </p:txBody>
      </p:sp>
      <p:pic>
        <p:nvPicPr>
          <p:cNvPr id="41987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889125" y="3121025"/>
            <a:ext cx="55737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the Indian Ocean?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$300 Question from Social Science</a:t>
            </a:r>
          </a:p>
        </p:txBody>
      </p:sp>
      <p:pic>
        <p:nvPicPr>
          <p:cNvPr id="1536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676400" y="2514600"/>
            <a:ext cx="591502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These resources come from </a:t>
            </a:r>
          </a:p>
          <a:p>
            <a:r>
              <a:rPr lang="en-US" altLang="en-US" sz="4000"/>
              <a:t>water, soil, wood, etc.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$300 Answer from Social Science</a:t>
            </a:r>
          </a:p>
        </p:txBody>
      </p:sp>
      <p:pic>
        <p:nvPicPr>
          <p:cNvPr id="4301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600200" y="2743200"/>
            <a:ext cx="6400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/>
              <a:t>What are natural resources?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$400 Question from Social Science</a:t>
            </a:r>
          </a:p>
        </p:txBody>
      </p:sp>
      <p:pic>
        <p:nvPicPr>
          <p:cNvPr id="16387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295400" y="2590800"/>
            <a:ext cx="67246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/>
              <a:t>Virginia is known for its expertise </a:t>
            </a:r>
          </a:p>
          <a:p>
            <a:r>
              <a:rPr lang="en-US" altLang="en-US" sz="3600"/>
              <a:t>in shipbuilding. This is an example </a:t>
            </a:r>
          </a:p>
          <a:p>
            <a:r>
              <a:rPr lang="en-US" altLang="en-US" sz="3600"/>
              <a:t>of  what?</a:t>
            </a:r>
            <a:endParaRPr lang="en-US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$400 Answer from Social Science</a:t>
            </a:r>
          </a:p>
        </p:txBody>
      </p:sp>
      <p:pic>
        <p:nvPicPr>
          <p:cNvPr id="4403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1219200" y="3124200"/>
            <a:ext cx="6999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economic specialization?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$500 Question from Social Science</a:t>
            </a:r>
          </a:p>
        </p:txBody>
      </p:sp>
      <p:pic>
        <p:nvPicPr>
          <p:cNvPr id="1741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838200" y="2209800"/>
            <a:ext cx="6934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/>
              <a:t>An African American woman </a:t>
            </a:r>
          </a:p>
          <a:p>
            <a:r>
              <a:rPr lang="en-US" altLang="en-US" sz="4000"/>
              <a:t>who refused to give up her </a:t>
            </a:r>
          </a:p>
          <a:p>
            <a:r>
              <a:rPr lang="en-US" altLang="en-US" sz="4000"/>
              <a:t>seat on a public bus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$500 Answer from Social Science</a:t>
            </a:r>
          </a:p>
        </p:txBody>
      </p:sp>
      <p:pic>
        <p:nvPicPr>
          <p:cNvPr id="45059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2209800" y="2971800"/>
            <a:ext cx="42640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Who is Rosa Parks?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$100 Question from Language Arts</a:t>
            </a:r>
          </a:p>
        </p:txBody>
      </p:sp>
      <p:pic>
        <p:nvPicPr>
          <p:cNvPr id="1843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838200" y="2438400"/>
            <a:ext cx="76231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A person who writes about his or</a:t>
            </a:r>
          </a:p>
          <a:p>
            <a:r>
              <a:rPr lang="en-US" altLang="en-US" sz="4000"/>
              <a:t>her own life is writing ___________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$100 Answer from Language Arts</a:t>
            </a:r>
          </a:p>
        </p:txBody>
      </p:sp>
      <p:pic>
        <p:nvPicPr>
          <p:cNvPr id="4608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1676400" y="2819400"/>
            <a:ext cx="5645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an autobiography?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$200 Question from Language Arts</a:t>
            </a:r>
          </a:p>
        </p:txBody>
      </p:sp>
      <p:pic>
        <p:nvPicPr>
          <p:cNvPr id="19459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81000" y="2286000"/>
            <a:ext cx="82851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The story of Pecos Bill or Paul Bunyan </a:t>
            </a:r>
          </a:p>
          <a:p>
            <a:r>
              <a:rPr lang="en-US" altLang="en-US" sz="4000"/>
              <a:t>would be this kind of tale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$200 Answer from Language Arts</a:t>
            </a:r>
          </a:p>
        </p:txBody>
      </p:sp>
      <p:pic>
        <p:nvPicPr>
          <p:cNvPr id="4813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514600" y="2895600"/>
            <a:ext cx="3965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a tall tale?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$300 Question from Language Arts</a:t>
            </a:r>
          </a:p>
        </p:txBody>
      </p:sp>
      <p:pic>
        <p:nvPicPr>
          <p:cNvPr id="2048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447800" y="2286000"/>
            <a:ext cx="56054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This part of speech is also </a:t>
            </a:r>
          </a:p>
          <a:p>
            <a:r>
              <a:rPr lang="en-US" altLang="en-US" sz="4000"/>
              <a:t>called an “action word”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$300 Answer from Language Arts</a:t>
            </a:r>
          </a:p>
        </p:txBody>
      </p:sp>
      <p:pic>
        <p:nvPicPr>
          <p:cNvPr id="4915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2743200" y="2743200"/>
            <a:ext cx="3359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a verb?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$400 Question from Language Arts</a:t>
            </a:r>
          </a:p>
        </p:txBody>
      </p:sp>
      <p:pic>
        <p:nvPicPr>
          <p:cNvPr id="21507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752600" y="2590800"/>
            <a:ext cx="592931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You would use this book to</a:t>
            </a:r>
          </a:p>
          <a:p>
            <a:r>
              <a:rPr lang="en-US" altLang="en-US" sz="4000"/>
              <a:t>find the definition of a word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$400 Answer from Language Arts</a:t>
            </a:r>
          </a:p>
        </p:txBody>
      </p:sp>
      <p:pic>
        <p:nvPicPr>
          <p:cNvPr id="50179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286000" y="2971800"/>
            <a:ext cx="45164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a dictionary?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$500 Question from Language Arts</a:t>
            </a:r>
          </a:p>
        </p:txBody>
      </p:sp>
      <p:pic>
        <p:nvPicPr>
          <p:cNvPr id="2253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600200" y="2743200"/>
            <a:ext cx="61102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The time and place of a story</a:t>
            </a:r>
          </a:p>
          <a:p>
            <a:r>
              <a:rPr lang="en-US" altLang="en-US" sz="4000"/>
              <a:t>is called the _____________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$500 Answer from Language Arts</a:t>
            </a:r>
          </a:p>
        </p:txBody>
      </p:sp>
      <p:pic>
        <p:nvPicPr>
          <p:cNvPr id="5120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889125" y="3121025"/>
            <a:ext cx="4206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the setting?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$100 Question from Science</a:t>
            </a:r>
          </a:p>
        </p:txBody>
      </p:sp>
      <p:pic>
        <p:nvPicPr>
          <p:cNvPr id="2355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990600" y="2590800"/>
            <a:ext cx="691673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A bicycle and a wheelbarrow are</a:t>
            </a:r>
          </a:p>
          <a:p>
            <a:r>
              <a:rPr lang="en-US" altLang="en-US" sz="4000"/>
              <a:t>examples of this type of machine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$100 Answer from Science</a:t>
            </a:r>
          </a:p>
        </p:txBody>
      </p:sp>
      <p:pic>
        <p:nvPicPr>
          <p:cNvPr id="52227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1295400" y="2971800"/>
            <a:ext cx="64484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a compound machine?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$200 Question from Science</a:t>
            </a:r>
          </a:p>
        </p:txBody>
      </p:sp>
      <p:pic>
        <p:nvPicPr>
          <p:cNvPr id="2560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219200" y="2362200"/>
            <a:ext cx="65913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A flat surface that is raised so </a:t>
            </a:r>
          </a:p>
          <a:p>
            <a:r>
              <a:rPr lang="en-US" altLang="en-US" sz="4000"/>
              <a:t>one end is higher than the other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$200 Answer from Science</a:t>
            </a:r>
          </a:p>
        </p:txBody>
      </p:sp>
      <p:pic>
        <p:nvPicPr>
          <p:cNvPr id="5325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676400" y="3048000"/>
            <a:ext cx="55737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an inclined plane?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$300 Question from Science</a:t>
            </a:r>
          </a:p>
        </p:txBody>
      </p:sp>
      <p:pic>
        <p:nvPicPr>
          <p:cNvPr id="26627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28600" y="1828800"/>
            <a:ext cx="82740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/>
              <a:t>The viceroy butterfly tastes good to birds, </a:t>
            </a:r>
          </a:p>
          <a:p>
            <a:r>
              <a:rPr lang="en-US" altLang="en-US" sz="3600"/>
              <a:t>but the monarch butterfly tastes bad. </a:t>
            </a:r>
          </a:p>
          <a:p>
            <a:r>
              <a:rPr lang="en-US" altLang="en-US" sz="3600"/>
              <a:t>Because the viceroy looks like the monarch,</a:t>
            </a:r>
          </a:p>
          <a:p>
            <a:r>
              <a:rPr lang="en-US" altLang="en-US" sz="3600"/>
              <a:t>birds avoid it. This is an example of an </a:t>
            </a:r>
          </a:p>
          <a:p>
            <a:r>
              <a:rPr lang="en-US" altLang="en-US" sz="3600"/>
              <a:t>animal adaptation called______________.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$300 Answer from Science</a:t>
            </a:r>
          </a:p>
        </p:txBody>
      </p:sp>
      <p:pic>
        <p:nvPicPr>
          <p:cNvPr id="5427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2819400" y="2819400"/>
            <a:ext cx="3825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mimicry?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$400 Question from Science</a:t>
            </a:r>
          </a:p>
        </p:txBody>
      </p:sp>
      <p:pic>
        <p:nvPicPr>
          <p:cNvPr id="27651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57200" y="2209800"/>
            <a:ext cx="82423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These organisms break down decayed </a:t>
            </a:r>
          </a:p>
          <a:p>
            <a:r>
              <a:rPr lang="en-US" altLang="en-US" sz="4000"/>
              <a:t>plants and animals into smaller pieces </a:t>
            </a:r>
          </a:p>
          <a:p>
            <a:r>
              <a:rPr lang="en-US" altLang="en-US" sz="4000"/>
              <a:t>that can be used again by living things.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$400 Answer from Science</a:t>
            </a:r>
          </a:p>
        </p:txBody>
      </p:sp>
      <p:pic>
        <p:nvPicPr>
          <p:cNvPr id="55299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2209800" y="2819400"/>
            <a:ext cx="5038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are decomposers?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$500 Question from Science</a:t>
            </a:r>
          </a:p>
        </p:txBody>
      </p:sp>
      <p:pic>
        <p:nvPicPr>
          <p:cNvPr id="28675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09600" y="2362200"/>
            <a:ext cx="78755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A group of organisms of the </a:t>
            </a:r>
          </a:p>
          <a:p>
            <a:r>
              <a:rPr lang="en-US" altLang="en-US" sz="4000"/>
              <a:t>same kind that lives in the same place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$500 Answer from Science</a:t>
            </a:r>
          </a:p>
        </p:txBody>
      </p:sp>
      <p:pic>
        <p:nvPicPr>
          <p:cNvPr id="56323" name="Picture 3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2057400" y="2743200"/>
            <a:ext cx="4657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What is a population</a:t>
            </a:r>
            <a:r>
              <a:rPr lang="en-US" altLang="en-US" sz="4000" b="1"/>
              <a:t>?</a:t>
            </a:r>
            <a:endParaRPr lang="en-US" altLang="en-US" sz="40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 title="Final Jeopardy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dirty="0"/>
              <a:t>Final Jeopardy</a:t>
            </a:r>
            <a:endParaRPr lang="en-US" altLang="en-US" dirty="0"/>
          </a:p>
        </p:txBody>
      </p:sp>
      <p:sp>
        <p:nvSpPr>
          <p:cNvPr id="59395" name="Text Box 3" title="Mrs. Cruise's favorite college team."/>
          <p:cNvSpPr txBox="1">
            <a:spLocks noChangeArrowheads="1"/>
          </p:cNvSpPr>
          <p:nvPr/>
        </p:nvSpPr>
        <p:spPr bwMode="auto">
          <a:xfrm>
            <a:off x="990600" y="2924175"/>
            <a:ext cx="73707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dirty="0"/>
              <a:t>Mrs. Cruise’s favorite college team</a:t>
            </a:r>
          </a:p>
        </p:txBody>
      </p:sp>
      <p:pic>
        <p:nvPicPr>
          <p:cNvPr id="59397" name="Picture 5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Final Jeopardy Answer</a:t>
            </a:r>
            <a:endParaRPr lang="en-US" altLang="en-US"/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508125" y="2767013"/>
            <a:ext cx="5254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/>
              <a:t>What are the Hokies??</a:t>
            </a:r>
          </a:p>
        </p:txBody>
      </p:sp>
      <p:pic>
        <p:nvPicPr>
          <p:cNvPr id="60420" name="Picture 4" descr="m_button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3600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Designs\PULSE.POT</Template>
  <TotalTime>582</TotalTime>
  <Words>699</Words>
  <Application>Microsoft Office PowerPoint</Application>
  <PresentationFormat>On-screen Show (4:3)</PresentationFormat>
  <Paragraphs>172</Paragraphs>
  <Slides>53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Pulse</vt:lpstr>
      <vt:lpstr>Third Grade Jeopardy</vt:lpstr>
      <vt:lpstr>$100 Question from Math</vt:lpstr>
      <vt:lpstr>$100 Answer from Math</vt:lpstr>
      <vt:lpstr>$200 Question from Math</vt:lpstr>
      <vt:lpstr>$200 Answer from Math</vt:lpstr>
      <vt:lpstr>$300 Question from Math</vt:lpstr>
      <vt:lpstr>$300 Answer from Math</vt:lpstr>
      <vt:lpstr>$400 Question from Math</vt:lpstr>
      <vt:lpstr>$400 Answer from Math</vt:lpstr>
      <vt:lpstr>$500 Question from Math</vt:lpstr>
      <vt:lpstr>$500 Answer from Math</vt:lpstr>
      <vt:lpstr>$100 Question from History</vt:lpstr>
      <vt:lpstr>$100 Answer from History</vt:lpstr>
      <vt:lpstr>$200 Question from History</vt:lpstr>
      <vt:lpstr>$200 Answer from History</vt:lpstr>
      <vt:lpstr>$300 Question from History</vt:lpstr>
      <vt:lpstr>$300 Answer from History</vt:lpstr>
      <vt:lpstr>$400 Question from History</vt:lpstr>
      <vt:lpstr>$400 Answer from History</vt:lpstr>
      <vt:lpstr>$500 Question from History</vt:lpstr>
      <vt:lpstr>$500 Answer from History</vt:lpstr>
      <vt:lpstr>$100 Question from Social Science</vt:lpstr>
      <vt:lpstr>$100 Answer from Social Science</vt:lpstr>
      <vt:lpstr>$200 Question from Social Science</vt:lpstr>
      <vt:lpstr>$200 Answer from Social Science</vt:lpstr>
      <vt:lpstr>$300 Question from Social Science</vt:lpstr>
      <vt:lpstr>$300 Answer from Social Science</vt:lpstr>
      <vt:lpstr>$400 Question from Social Science</vt:lpstr>
      <vt:lpstr>$400 Answer from Social Science</vt:lpstr>
      <vt:lpstr>$500 Question from Social Science</vt:lpstr>
      <vt:lpstr>$500 Answer from Social Science</vt:lpstr>
      <vt:lpstr>$100 Question from Language Arts</vt:lpstr>
      <vt:lpstr>$100 Answer from Language Arts</vt:lpstr>
      <vt:lpstr>$200 Question from Language Arts</vt:lpstr>
      <vt:lpstr>$200 Answer from Language Arts</vt:lpstr>
      <vt:lpstr>$300 Question from Language Arts</vt:lpstr>
      <vt:lpstr>$300 Answer from Language Arts</vt:lpstr>
      <vt:lpstr>$400 Question from Language Arts</vt:lpstr>
      <vt:lpstr>$400 Answer from Language Arts</vt:lpstr>
      <vt:lpstr>$500 Question from Language Arts</vt:lpstr>
      <vt:lpstr>$500 Answer from Language Arts</vt:lpstr>
      <vt:lpstr>$100 Question from Science</vt:lpstr>
      <vt:lpstr>$100 Answer from Science</vt:lpstr>
      <vt:lpstr>$200 Question from Science</vt:lpstr>
      <vt:lpstr>$200 Answer from Science</vt:lpstr>
      <vt:lpstr>$300 Question from Science</vt:lpstr>
      <vt:lpstr>$300 Answer from Science</vt:lpstr>
      <vt:lpstr>$400 Question from Science</vt:lpstr>
      <vt:lpstr>$400 Answer from Science</vt:lpstr>
      <vt:lpstr>$500 Question from Science</vt:lpstr>
      <vt:lpstr>$500 Answer from Science</vt:lpstr>
      <vt:lpstr>Final Jeopardy</vt:lpstr>
      <vt:lpstr>Final Jeopardy Answer</vt:lpstr>
    </vt:vector>
  </TitlesOfParts>
  <Company>Seminole Coutny Public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</dc:title>
  <dc:creator>SCPS</dc:creator>
  <cp:lastModifiedBy>calmarez</cp:lastModifiedBy>
  <cp:revision>21</cp:revision>
  <dcterms:created xsi:type="dcterms:W3CDTF">1998-09-17T14:16:32Z</dcterms:created>
  <dcterms:modified xsi:type="dcterms:W3CDTF">2017-07-19T17:26:46Z</dcterms:modified>
</cp:coreProperties>
</file>