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6858000" cy="9144000" type="letter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62F"/>
    <a:srgbClr val="182A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2453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9168F-AA45-4F01-ADD7-5969BF1862F6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1BE9-D030-45ED-BC2A-6630B0721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422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9168F-AA45-4F01-ADD7-5969BF1862F6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1BE9-D030-45ED-BC2A-6630B0721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840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9168F-AA45-4F01-ADD7-5969BF1862F6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1BE9-D030-45ED-BC2A-6630B0721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031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9168F-AA45-4F01-ADD7-5969BF1862F6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1BE9-D030-45ED-BC2A-6630B0721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961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9168F-AA45-4F01-ADD7-5969BF1862F6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1BE9-D030-45ED-BC2A-6630B0721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886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9168F-AA45-4F01-ADD7-5969BF1862F6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1BE9-D030-45ED-BC2A-6630B0721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627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9168F-AA45-4F01-ADD7-5969BF1862F6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1BE9-D030-45ED-BC2A-6630B0721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674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9168F-AA45-4F01-ADD7-5969BF1862F6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1BE9-D030-45ED-BC2A-6630B0721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964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9168F-AA45-4F01-ADD7-5969BF1862F6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1BE9-D030-45ED-BC2A-6630B0721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735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9168F-AA45-4F01-ADD7-5969BF1862F6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1BE9-D030-45ED-BC2A-6630B0721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80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9168F-AA45-4F01-ADD7-5969BF1862F6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1BE9-D030-45ED-BC2A-6630B0721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70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9168F-AA45-4F01-ADD7-5969BF1862F6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371BE9-D030-45ED-BC2A-6630B0721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812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07366" y="160389"/>
            <a:ext cx="55036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182A54"/>
                </a:solidFill>
                <a:latin typeface="Arvo bold" panose="02000000000000000000" pitchFamily="2" charset="0"/>
                <a:ea typeface="Arvo bold" panose="02000000000000000000" pitchFamily="2" charset="0"/>
              </a:rPr>
              <a:t>Mr. </a:t>
            </a:r>
            <a:r>
              <a:rPr lang="en-US" sz="2800">
                <a:solidFill>
                  <a:srgbClr val="182A54"/>
                </a:solidFill>
                <a:latin typeface="Arvo bold" panose="02000000000000000000" pitchFamily="2" charset="0"/>
                <a:ea typeface="Arvo bold" panose="02000000000000000000" pitchFamily="2" charset="0"/>
              </a:rPr>
              <a:t>Marks Daily </a:t>
            </a:r>
            <a:r>
              <a:rPr lang="en-US" sz="2800" dirty="0">
                <a:solidFill>
                  <a:srgbClr val="182A54"/>
                </a:solidFill>
                <a:latin typeface="Arvo bold" panose="02000000000000000000" pitchFamily="2" charset="0"/>
                <a:ea typeface="Arvo bold" panose="02000000000000000000" pitchFamily="2" charset="0"/>
              </a:rPr>
              <a:t>Schedule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707365" y="683607"/>
            <a:ext cx="55036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182A54"/>
                </a:solidFill>
                <a:latin typeface="Varsity Team" pitchFamily="50" charset="0"/>
              </a:rPr>
              <a:t>On the hunt…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2528" y="1908725"/>
            <a:ext cx="6322058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182A54"/>
                </a:solidFill>
                <a:latin typeface="Proxima Nova Rg" panose="02000506030000020004" pitchFamily="50" charset="0"/>
              </a:rPr>
              <a:t>8:30 – 8:45    	Morning Check-In</a:t>
            </a:r>
          </a:p>
          <a:p>
            <a:r>
              <a:rPr lang="en-US" sz="3000" dirty="0">
                <a:solidFill>
                  <a:srgbClr val="182A54"/>
                </a:solidFill>
                <a:latin typeface="Proxima Nova Rg" panose="02000506030000020004" pitchFamily="50" charset="0"/>
              </a:rPr>
              <a:t>8:45 – 9:00	Writing/Spelling</a:t>
            </a:r>
          </a:p>
          <a:p>
            <a:r>
              <a:rPr lang="en-US" sz="3000" dirty="0">
                <a:solidFill>
                  <a:srgbClr val="182A54"/>
                </a:solidFill>
                <a:latin typeface="Proxima Nova Rg" panose="02000506030000020004" pitchFamily="50" charset="0"/>
              </a:rPr>
              <a:t>9:00 – 9:05	Bathroom Break</a:t>
            </a:r>
          </a:p>
          <a:p>
            <a:r>
              <a:rPr lang="en-US" sz="3000" dirty="0">
                <a:solidFill>
                  <a:srgbClr val="182A54"/>
                </a:solidFill>
                <a:latin typeface="Proxima Nova Rg" panose="02000506030000020004" pitchFamily="50" charset="0"/>
              </a:rPr>
              <a:t>9:05 – 9:50	WIN</a:t>
            </a:r>
          </a:p>
          <a:p>
            <a:r>
              <a:rPr lang="en-US" sz="3000" dirty="0">
                <a:solidFill>
                  <a:srgbClr val="182A54"/>
                </a:solidFill>
                <a:latin typeface="Proxima Nova Rg" panose="02000506030000020004" pitchFamily="50" charset="0"/>
              </a:rPr>
              <a:t>9:50 – 10:20	Music (O)</a:t>
            </a:r>
          </a:p>
          <a:p>
            <a:r>
              <a:rPr lang="en-US" sz="3000" dirty="0">
                <a:solidFill>
                  <a:srgbClr val="182A54"/>
                </a:solidFill>
                <a:latin typeface="Proxima Nova Rg" panose="02000506030000020004" pitchFamily="50" charset="0"/>
              </a:rPr>
              <a:t>9:50 </a:t>
            </a:r>
            <a:r>
              <a:rPr lang="en-US" sz="3000">
                <a:solidFill>
                  <a:srgbClr val="182A54"/>
                </a:solidFill>
                <a:latin typeface="Proxima Nova Rg" panose="02000506030000020004" pitchFamily="50" charset="0"/>
              </a:rPr>
              <a:t>– 10:50</a:t>
            </a:r>
            <a:r>
              <a:rPr lang="en-US" sz="3000" dirty="0">
                <a:solidFill>
                  <a:srgbClr val="182A54"/>
                </a:solidFill>
                <a:latin typeface="Proxima Nova Rg" panose="02000506030000020004" pitchFamily="50" charset="0"/>
              </a:rPr>
              <a:t>	Tech (E)</a:t>
            </a:r>
          </a:p>
          <a:p>
            <a:r>
              <a:rPr lang="en-US" sz="3000" dirty="0">
                <a:solidFill>
                  <a:srgbClr val="182A54"/>
                </a:solidFill>
                <a:latin typeface="Proxima Nova Rg" panose="02000506030000020004" pitchFamily="50" charset="0"/>
              </a:rPr>
              <a:t>10:20 – 10:50 	PE (O)</a:t>
            </a:r>
          </a:p>
          <a:p>
            <a:r>
              <a:rPr lang="en-US" sz="3000" dirty="0">
                <a:solidFill>
                  <a:srgbClr val="182A54"/>
                </a:solidFill>
                <a:latin typeface="Proxima Nova Rg" panose="02000506030000020004" pitchFamily="50" charset="0"/>
              </a:rPr>
              <a:t>10:50 – 10:55	Bathroom Break</a:t>
            </a:r>
          </a:p>
          <a:p>
            <a:r>
              <a:rPr lang="en-US" sz="3000" dirty="0">
                <a:solidFill>
                  <a:srgbClr val="182A54"/>
                </a:solidFill>
                <a:latin typeface="Proxima Nova Rg" panose="02000506030000020004" pitchFamily="50" charset="0"/>
              </a:rPr>
              <a:t>10:55 – 12:10	Math</a:t>
            </a:r>
          </a:p>
          <a:p>
            <a:r>
              <a:rPr lang="en-US" sz="3000" dirty="0">
                <a:solidFill>
                  <a:srgbClr val="182A54"/>
                </a:solidFill>
                <a:latin typeface="Proxima Nova Rg" panose="02000506030000020004" pitchFamily="50" charset="0"/>
              </a:rPr>
              <a:t>12:10 – 12:15	Wash up for Lunch</a:t>
            </a:r>
          </a:p>
          <a:p>
            <a:r>
              <a:rPr lang="en-US" sz="3000" dirty="0">
                <a:solidFill>
                  <a:srgbClr val="182A54"/>
                </a:solidFill>
                <a:latin typeface="Proxima Nova Rg" panose="02000506030000020004" pitchFamily="50" charset="0"/>
              </a:rPr>
              <a:t>12:15 – 12:55	Lunch/Recess </a:t>
            </a:r>
          </a:p>
          <a:p>
            <a:r>
              <a:rPr lang="en-US" sz="3000" dirty="0">
                <a:solidFill>
                  <a:srgbClr val="182A54"/>
                </a:solidFill>
                <a:latin typeface="Proxima Nova Rg" panose="02000506030000020004" pitchFamily="50" charset="0"/>
              </a:rPr>
              <a:t>12:55 – 1:00  	Bathroom Break</a:t>
            </a:r>
          </a:p>
          <a:p>
            <a:r>
              <a:rPr lang="en-US" sz="3000" dirty="0">
                <a:solidFill>
                  <a:srgbClr val="182A54"/>
                </a:solidFill>
                <a:latin typeface="Proxima Nova Rg" panose="02000506030000020004" pitchFamily="50" charset="0"/>
              </a:rPr>
              <a:t>1:00 – 2:00 	ELA</a:t>
            </a:r>
          </a:p>
          <a:p>
            <a:r>
              <a:rPr lang="en-US" sz="3000" dirty="0">
                <a:solidFill>
                  <a:srgbClr val="182A54"/>
                </a:solidFill>
                <a:latin typeface="Proxima Nova Rg" panose="02000506030000020004" pitchFamily="50" charset="0"/>
              </a:rPr>
              <a:t>2:00 – 3:00	ELA Social/Science</a:t>
            </a:r>
          </a:p>
          <a:p>
            <a:r>
              <a:rPr lang="en-US" sz="3000" dirty="0">
                <a:solidFill>
                  <a:srgbClr val="182A54"/>
                </a:solidFill>
                <a:latin typeface="Proxima Nova Rg" panose="02000506030000020004" pitchFamily="50" charset="0"/>
              </a:rPr>
              <a:t>3:00 – 3:15 	Daily 5/Wrap-Up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1391493"/>
            <a:ext cx="6745854" cy="178515"/>
          </a:xfrm>
          <a:prstGeom prst="rect">
            <a:avLst/>
          </a:prstGeom>
          <a:solidFill>
            <a:srgbClr val="182A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1643946"/>
            <a:ext cx="6745854" cy="86264"/>
          </a:xfrm>
          <a:prstGeom prst="rect">
            <a:avLst/>
          </a:prstGeom>
          <a:solidFill>
            <a:srgbClr val="FFC62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912" y="7752506"/>
            <a:ext cx="1079318" cy="1391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5673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Class list</Template>
  <TotalTime>225</TotalTime>
  <Words>110</Words>
  <Application>Microsoft Office PowerPoint</Application>
  <PresentationFormat>Letter Paper (8.5x11 in)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Arvo bold</vt:lpstr>
      <vt:lpstr>Calibri</vt:lpstr>
      <vt:lpstr>Calibri Light</vt:lpstr>
      <vt:lpstr>Proxima Nova Rg</vt:lpstr>
      <vt:lpstr>Varsity Team</vt:lpstr>
      <vt:lpstr>Office Theme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Reese Marks</dc:creator>
  <cp:lastModifiedBy>Reese Marks</cp:lastModifiedBy>
  <cp:revision>3</cp:revision>
  <cp:lastPrinted>2020-08-19T03:22:55Z</cp:lastPrinted>
  <dcterms:created xsi:type="dcterms:W3CDTF">2021-08-18T14:22:00Z</dcterms:created>
  <dcterms:modified xsi:type="dcterms:W3CDTF">2021-08-18T18:07:19Z</dcterms:modified>
</cp:coreProperties>
</file>